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 id="2147483653" r:id="rId2"/>
    <p:sldMasterId id="2147483652" r:id="rId3"/>
    <p:sldMasterId id="2147483650" r:id="rId4"/>
  </p:sldMasterIdLst>
  <p:notesMasterIdLst>
    <p:notesMasterId r:id="rId30"/>
  </p:notesMasterIdLst>
  <p:handoutMasterIdLst>
    <p:handoutMasterId r:id="rId31"/>
  </p:handoutMasterIdLst>
  <p:sldIdLst>
    <p:sldId id="265" r:id="rId5"/>
    <p:sldId id="275" r:id="rId6"/>
    <p:sldId id="277" r:id="rId7"/>
    <p:sldId id="268" r:id="rId8"/>
    <p:sldId id="279" r:id="rId9"/>
    <p:sldId id="272" r:id="rId10"/>
    <p:sldId id="270" r:id="rId11"/>
    <p:sldId id="289" r:id="rId12"/>
    <p:sldId id="290" r:id="rId13"/>
    <p:sldId id="291" r:id="rId14"/>
    <p:sldId id="292" r:id="rId15"/>
    <p:sldId id="293" r:id="rId16"/>
    <p:sldId id="271" r:id="rId17"/>
    <p:sldId id="294" r:id="rId18"/>
    <p:sldId id="282" r:id="rId19"/>
    <p:sldId id="284" r:id="rId20"/>
    <p:sldId id="274" r:id="rId21"/>
    <p:sldId id="295" r:id="rId22"/>
    <p:sldId id="297" r:id="rId23"/>
    <p:sldId id="287" r:id="rId24"/>
    <p:sldId id="288" r:id="rId25"/>
    <p:sldId id="280" r:id="rId26"/>
    <p:sldId id="281" r:id="rId27"/>
    <p:sldId id="285" r:id="rId28"/>
    <p:sldId id="286" r:id="rId29"/>
  </p:sldIdLst>
  <p:sldSz cx="9144000" cy="6858000" type="screen4x3"/>
  <p:notesSz cx="6805613" cy="9939338"/>
  <p:defaultTextStyle>
    <a:defPPr>
      <a:defRPr lang="nl-NL"/>
    </a:defPPr>
    <a:lvl1pPr algn="r" rtl="0" fontAlgn="base">
      <a:lnSpc>
        <a:spcPct val="90000"/>
      </a:lnSpc>
      <a:spcBef>
        <a:spcPct val="50000"/>
      </a:spcBef>
      <a:spcAft>
        <a:spcPct val="0"/>
      </a:spcAft>
      <a:buClr>
        <a:srgbClr val="CD1141"/>
      </a:buClr>
      <a:defRPr sz="2400" kern="1200">
        <a:solidFill>
          <a:srgbClr val="00519E"/>
        </a:solidFill>
        <a:latin typeface="Arial" pitchFamily="34" charset="0"/>
        <a:ea typeface="ＭＳ Ｐゴシック" pitchFamily="34" charset="-128"/>
        <a:cs typeface="+mn-cs"/>
      </a:defRPr>
    </a:lvl1pPr>
    <a:lvl2pPr marL="457200" algn="r" rtl="0" fontAlgn="base">
      <a:lnSpc>
        <a:spcPct val="90000"/>
      </a:lnSpc>
      <a:spcBef>
        <a:spcPct val="50000"/>
      </a:spcBef>
      <a:spcAft>
        <a:spcPct val="0"/>
      </a:spcAft>
      <a:buClr>
        <a:srgbClr val="CD1141"/>
      </a:buClr>
      <a:defRPr sz="2400" kern="1200">
        <a:solidFill>
          <a:srgbClr val="00519E"/>
        </a:solidFill>
        <a:latin typeface="Arial" pitchFamily="34" charset="0"/>
        <a:ea typeface="ＭＳ Ｐゴシック" pitchFamily="34" charset="-128"/>
        <a:cs typeface="+mn-cs"/>
      </a:defRPr>
    </a:lvl2pPr>
    <a:lvl3pPr marL="914400" algn="r" rtl="0" fontAlgn="base">
      <a:lnSpc>
        <a:spcPct val="90000"/>
      </a:lnSpc>
      <a:spcBef>
        <a:spcPct val="50000"/>
      </a:spcBef>
      <a:spcAft>
        <a:spcPct val="0"/>
      </a:spcAft>
      <a:buClr>
        <a:srgbClr val="CD1141"/>
      </a:buClr>
      <a:defRPr sz="2400" kern="1200">
        <a:solidFill>
          <a:srgbClr val="00519E"/>
        </a:solidFill>
        <a:latin typeface="Arial" pitchFamily="34" charset="0"/>
        <a:ea typeface="ＭＳ Ｐゴシック" pitchFamily="34" charset="-128"/>
        <a:cs typeface="+mn-cs"/>
      </a:defRPr>
    </a:lvl3pPr>
    <a:lvl4pPr marL="1371600" algn="r" rtl="0" fontAlgn="base">
      <a:lnSpc>
        <a:spcPct val="90000"/>
      </a:lnSpc>
      <a:spcBef>
        <a:spcPct val="50000"/>
      </a:spcBef>
      <a:spcAft>
        <a:spcPct val="0"/>
      </a:spcAft>
      <a:buClr>
        <a:srgbClr val="CD1141"/>
      </a:buClr>
      <a:defRPr sz="2400" kern="1200">
        <a:solidFill>
          <a:srgbClr val="00519E"/>
        </a:solidFill>
        <a:latin typeface="Arial" pitchFamily="34" charset="0"/>
        <a:ea typeface="ＭＳ Ｐゴシック" pitchFamily="34" charset="-128"/>
        <a:cs typeface="+mn-cs"/>
      </a:defRPr>
    </a:lvl4pPr>
    <a:lvl5pPr marL="1828800" algn="r" rtl="0" fontAlgn="base">
      <a:lnSpc>
        <a:spcPct val="90000"/>
      </a:lnSpc>
      <a:spcBef>
        <a:spcPct val="50000"/>
      </a:spcBef>
      <a:spcAft>
        <a:spcPct val="0"/>
      </a:spcAft>
      <a:buClr>
        <a:srgbClr val="CD1141"/>
      </a:buClr>
      <a:defRPr sz="2400" kern="1200">
        <a:solidFill>
          <a:srgbClr val="00519E"/>
        </a:solidFill>
        <a:latin typeface="Arial" pitchFamily="34" charset="0"/>
        <a:ea typeface="ＭＳ Ｐゴシック" pitchFamily="34" charset="-128"/>
        <a:cs typeface="+mn-cs"/>
      </a:defRPr>
    </a:lvl5pPr>
    <a:lvl6pPr marL="2286000" algn="l" defTabSz="914400" rtl="0" eaLnBrk="1" latinLnBrk="0" hangingPunct="1">
      <a:defRPr sz="2400" kern="1200">
        <a:solidFill>
          <a:srgbClr val="00519E"/>
        </a:solidFill>
        <a:latin typeface="Arial" pitchFamily="34" charset="0"/>
        <a:ea typeface="ＭＳ Ｐゴシック" pitchFamily="34" charset="-128"/>
        <a:cs typeface="+mn-cs"/>
      </a:defRPr>
    </a:lvl6pPr>
    <a:lvl7pPr marL="2743200" algn="l" defTabSz="914400" rtl="0" eaLnBrk="1" latinLnBrk="0" hangingPunct="1">
      <a:defRPr sz="2400" kern="1200">
        <a:solidFill>
          <a:srgbClr val="00519E"/>
        </a:solidFill>
        <a:latin typeface="Arial" pitchFamily="34" charset="0"/>
        <a:ea typeface="ＭＳ Ｐゴシック" pitchFamily="34" charset="-128"/>
        <a:cs typeface="+mn-cs"/>
      </a:defRPr>
    </a:lvl7pPr>
    <a:lvl8pPr marL="3200400" algn="l" defTabSz="914400" rtl="0" eaLnBrk="1" latinLnBrk="0" hangingPunct="1">
      <a:defRPr sz="2400" kern="1200">
        <a:solidFill>
          <a:srgbClr val="00519E"/>
        </a:solidFill>
        <a:latin typeface="Arial" pitchFamily="34" charset="0"/>
        <a:ea typeface="ＭＳ Ｐゴシック" pitchFamily="34" charset="-128"/>
        <a:cs typeface="+mn-cs"/>
      </a:defRPr>
    </a:lvl8pPr>
    <a:lvl9pPr marL="3657600" algn="l" defTabSz="914400" rtl="0" eaLnBrk="1" latinLnBrk="0" hangingPunct="1">
      <a:defRPr sz="2400" kern="1200">
        <a:solidFill>
          <a:srgbClr val="00519E"/>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9100"/>
    <a:srgbClr val="BE2E21"/>
    <a:srgbClr val="2D2863"/>
    <a:srgbClr val="00519E"/>
    <a:srgbClr val="88136B"/>
    <a:srgbClr val="CD1141"/>
    <a:srgbClr val="0F2B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4660"/>
  </p:normalViewPr>
  <p:slideViewPr>
    <p:cSldViewPr>
      <p:cViewPr varScale="1">
        <p:scale>
          <a:sx n="70" d="100"/>
          <a:sy n="70" d="100"/>
        </p:scale>
        <p:origin x="12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1788"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9970" name="Rectangle 2"/>
          <p:cNvSpPr>
            <a:spLocks noGrp="1" noChangeArrowheads="1"/>
          </p:cNvSpPr>
          <p:nvPr>
            <p:ph type="hdr" sz="quarter"/>
          </p:nvPr>
        </p:nvSpPr>
        <p:spPr bwMode="auto">
          <a:xfrm>
            <a:off x="0" y="0"/>
            <a:ext cx="2949099"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lnSpc>
                <a:spcPct val="100000"/>
              </a:lnSpc>
              <a:spcBef>
                <a:spcPct val="0"/>
              </a:spcBef>
              <a:buClrTx/>
              <a:defRPr sz="1200" smtClean="0">
                <a:solidFill>
                  <a:schemeClr val="tx1"/>
                </a:solidFill>
                <a:latin typeface="Arial" charset="0"/>
                <a:ea typeface="ＭＳ Ｐゴシック" charset="0"/>
              </a:defRPr>
            </a:lvl1pPr>
          </a:lstStyle>
          <a:p>
            <a:pPr>
              <a:defRPr/>
            </a:pPr>
            <a:endParaRPr lang="nl-NL"/>
          </a:p>
        </p:txBody>
      </p:sp>
      <p:sp>
        <p:nvSpPr>
          <p:cNvPr id="339971" name="Rectangle 3"/>
          <p:cNvSpPr>
            <a:spLocks noGrp="1" noChangeArrowheads="1"/>
          </p:cNvSpPr>
          <p:nvPr>
            <p:ph type="dt" sz="quarter" idx="1"/>
          </p:nvPr>
        </p:nvSpPr>
        <p:spPr bwMode="auto">
          <a:xfrm>
            <a:off x="3854939" y="0"/>
            <a:ext cx="2949099"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defRPr sz="1200" smtClean="0">
                <a:solidFill>
                  <a:schemeClr val="tx1"/>
                </a:solidFill>
                <a:latin typeface="Arial" charset="0"/>
                <a:ea typeface="ＭＳ Ｐゴシック" charset="0"/>
              </a:defRPr>
            </a:lvl1pPr>
          </a:lstStyle>
          <a:p>
            <a:pPr>
              <a:defRPr/>
            </a:pPr>
            <a:endParaRPr lang="nl-NL"/>
          </a:p>
        </p:txBody>
      </p:sp>
      <p:sp>
        <p:nvSpPr>
          <p:cNvPr id="339972" name="Rectangle 4"/>
          <p:cNvSpPr>
            <a:spLocks noGrp="1" noChangeArrowheads="1"/>
          </p:cNvSpPr>
          <p:nvPr>
            <p:ph type="ftr" sz="quarter" idx="2"/>
          </p:nvPr>
        </p:nvSpPr>
        <p:spPr bwMode="auto">
          <a:xfrm>
            <a:off x="0" y="9440646"/>
            <a:ext cx="2949099"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lnSpc>
                <a:spcPct val="100000"/>
              </a:lnSpc>
              <a:spcBef>
                <a:spcPct val="0"/>
              </a:spcBef>
              <a:buClrTx/>
              <a:defRPr sz="1200" smtClean="0">
                <a:solidFill>
                  <a:schemeClr val="tx1"/>
                </a:solidFill>
                <a:latin typeface="Arial" charset="0"/>
                <a:ea typeface="ＭＳ Ｐゴシック" charset="0"/>
              </a:defRPr>
            </a:lvl1pPr>
          </a:lstStyle>
          <a:p>
            <a:pPr>
              <a:defRPr/>
            </a:pPr>
            <a:endParaRPr lang="nl-NL"/>
          </a:p>
        </p:txBody>
      </p:sp>
      <p:sp>
        <p:nvSpPr>
          <p:cNvPr id="339973" name="Rectangle 5"/>
          <p:cNvSpPr>
            <a:spLocks noGrp="1" noChangeArrowheads="1"/>
          </p:cNvSpPr>
          <p:nvPr>
            <p:ph type="sldNum" sz="quarter" idx="3"/>
          </p:nvPr>
        </p:nvSpPr>
        <p:spPr bwMode="auto">
          <a:xfrm>
            <a:off x="3854939" y="9440646"/>
            <a:ext cx="2949099"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nSpc>
                <a:spcPct val="100000"/>
              </a:lnSpc>
              <a:spcBef>
                <a:spcPct val="0"/>
              </a:spcBef>
              <a:buClrTx/>
              <a:defRPr sz="1200">
                <a:solidFill>
                  <a:schemeClr val="tx1"/>
                </a:solidFill>
              </a:defRPr>
            </a:lvl1pPr>
          </a:lstStyle>
          <a:p>
            <a:fld id="{BE6B347B-555C-466B-822D-F0CEB801C83A}" type="slidenum">
              <a:rPr lang="nl-NL" altLang="nl-NL"/>
              <a:pPr/>
              <a:t>‹nr.›</a:t>
            </a:fld>
            <a:endParaRPr lang="nl-NL" altLang="nl-NL"/>
          </a:p>
        </p:txBody>
      </p:sp>
    </p:spTree>
    <p:extLst>
      <p:ext uri="{BB962C8B-B14F-4D97-AF65-F5344CB8AC3E}">
        <p14:creationId xmlns:p14="http://schemas.microsoft.com/office/powerpoint/2010/main" val="3145174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22" name="Rectangle 2"/>
          <p:cNvSpPr>
            <a:spLocks noGrp="1" noChangeArrowheads="1"/>
          </p:cNvSpPr>
          <p:nvPr>
            <p:ph type="hdr" sz="quarter"/>
          </p:nvPr>
        </p:nvSpPr>
        <p:spPr bwMode="auto">
          <a:xfrm>
            <a:off x="0" y="0"/>
            <a:ext cx="2949099"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lnSpc>
                <a:spcPct val="100000"/>
              </a:lnSpc>
              <a:spcBef>
                <a:spcPct val="0"/>
              </a:spcBef>
              <a:buClrTx/>
              <a:defRPr sz="1200" smtClean="0">
                <a:solidFill>
                  <a:schemeClr val="tx1"/>
                </a:solidFill>
                <a:latin typeface="Arial" charset="0"/>
                <a:ea typeface="ＭＳ Ｐゴシック" charset="0"/>
              </a:defRPr>
            </a:lvl1pPr>
          </a:lstStyle>
          <a:p>
            <a:pPr>
              <a:defRPr/>
            </a:pPr>
            <a:endParaRPr lang="nl-NL"/>
          </a:p>
        </p:txBody>
      </p:sp>
      <p:sp>
        <p:nvSpPr>
          <p:cNvPr id="337923" name="Rectangle 3"/>
          <p:cNvSpPr>
            <a:spLocks noGrp="1" noChangeArrowheads="1"/>
          </p:cNvSpPr>
          <p:nvPr>
            <p:ph type="dt" idx="1"/>
          </p:nvPr>
        </p:nvSpPr>
        <p:spPr bwMode="auto">
          <a:xfrm>
            <a:off x="3854939" y="0"/>
            <a:ext cx="2949099"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defRPr sz="1200" smtClean="0">
                <a:solidFill>
                  <a:schemeClr val="tx1"/>
                </a:solidFill>
                <a:latin typeface="Arial" charset="0"/>
                <a:ea typeface="ＭＳ Ｐゴシック" charset="0"/>
              </a:defRPr>
            </a:lvl1pPr>
          </a:lstStyle>
          <a:p>
            <a:pPr>
              <a:defRPr/>
            </a:pPr>
            <a:endParaRPr lang="nl-NL"/>
          </a:p>
        </p:txBody>
      </p:sp>
      <p:sp>
        <p:nvSpPr>
          <p:cNvPr id="33792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37925" name="Rectangle 5"/>
          <p:cNvSpPr>
            <a:spLocks noGrp="1" noChangeArrowheads="1"/>
          </p:cNvSpPr>
          <p:nvPr>
            <p:ph type="body" sz="quarter" idx="3"/>
          </p:nvPr>
        </p:nvSpPr>
        <p:spPr bwMode="auto">
          <a:xfrm>
            <a:off x="680562" y="4721186"/>
            <a:ext cx="5444490"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337926" name="Rectangle 6"/>
          <p:cNvSpPr>
            <a:spLocks noGrp="1" noChangeArrowheads="1"/>
          </p:cNvSpPr>
          <p:nvPr>
            <p:ph type="ftr" sz="quarter" idx="4"/>
          </p:nvPr>
        </p:nvSpPr>
        <p:spPr bwMode="auto">
          <a:xfrm>
            <a:off x="0" y="9440646"/>
            <a:ext cx="2949099"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lnSpc>
                <a:spcPct val="100000"/>
              </a:lnSpc>
              <a:spcBef>
                <a:spcPct val="0"/>
              </a:spcBef>
              <a:buClrTx/>
              <a:defRPr sz="1200" smtClean="0">
                <a:solidFill>
                  <a:schemeClr val="tx1"/>
                </a:solidFill>
                <a:latin typeface="Arial" charset="0"/>
                <a:ea typeface="ＭＳ Ｐゴシック" charset="0"/>
              </a:defRPr>
            </a:lvl1pPr>
          </a:lstStyle>
          <a:p>
            <a:pPr>
              <a:defRPr/>
            </a:pPr>
            <a:endParaRPr lang="nl-NL"/>
          </a:p>
        </p:txBody>
      </p:sp>
      <p:sp>
        <p:nvSpPr>
          <p:cNvPr id="337927" name="Rectangle 7"/>
          <p:cNvSpPr>
            <a:spLocks noGrp="1" noChangeArrowheads="1"/>
          </p:cNvSpPr>
          <p:nvPr>
            <p:ph type="sldNum" sz="quarter" idx="5"/>
          </p:nvPr>
        </p:nvSpPr>
        <p:spPr bwMode="auto">
          <a:xfrm>
            <a:off x="3854939" y="9440646"/>
            <a:ext cx="2949099"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nSpc>
                <a:spcPct val="100000"/>
              </a:lnSpc>
              <a:spcBef>
                <a:spcPct val="0"/>
              </a:spcBef>
              <a:buClrTx/>
              <a:defRPr sz="1200">
                <a:solidFill>
                  <a:schemeClr val="tx1"/>
                </a:solidFill>
              </a:defRPr>
            </a:lvl1pPr>
          </a:lstStyle>
          <a:p>
            <a:fld id="{920FD613-87F4-4BB4-989D-74229426151B}" type="slidenum">
              <a:rPr lang="nl-NL" altLang="nl-NL"/>
              <a:pPr/>
              <a:t>‹nr.›</a:t>
            </a:fld>
            <a:endParaRPr lang="nl-NL" altLang="nl-NL"/>
          </a:p>
        </p:txBody>
      </p:sp>
    </p:spTree>
    <p:extLst>
      <p:ext uri="{BB962C8B-B14F-4D97-AF65-F5344CB8AC3E}">
        <p14:creationId xmlns:p14="http://schemas.microsoft.com/office/powerpoint/2010/main" val="24412547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NL"/>
          </a:p>
        </p:txBody>
      </p:sp>
    </p:spTree>
    <p:extLst>
      <p:ext uri="{BB962C8B-B14F-4D97-AF65-F5344CB8AC3E}">
        <p14:creationId xmlns:p14="http://schemas.microsoft.com/office/powerpoint/2010/main" val="1747203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116219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462713" y="3429000"/>
            <a:ext cx="1638300" cy="2043113"/>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1547813" y="3429000"/>
            <a:ext cx="4762500" cy="2043113"/>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745808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titelstijl van het model te bewerken</a:t>
            </a:r>
            <a:endParaRPr lang="nl-NL"/>
          </a:p>
        </p:txBody>
      </p:sp>
    </p:spTree>
    <p:extLst>
      <p:ext uri="{BB962C8B-B14F-4D97-AF65-F5344CB8AC3E}">
        <p14:creationId xmlns:p14="http://schemas.microsoft.com/office/powerpoint/2010/main" val="3115786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203796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tekststijl van het model te bewerken</a:t>
            </a:r>
          </a:p>
        </p:txBody>
      </p:sp>
    </p:spTree>
    <p:extLst>
      <p:ext uri="{BB962C8B-B14F-4D97-AF65-F5344CB8AC3E}">
        <p14:creationId xmlns:p14="http://schemas.microsoft.com/office/powerpoint/2010/main" val="3567766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1547813" y="3097213"/>
            <a:ext cx="3233737" cy="2049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933950" y="3097213"/>
            <a:ext cx="3235325" cy="2049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3514470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751528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Tree>
    <p:extLst>
      <p:ext uri="{BB962C8B-B14F-4D97-AF65-F5344CB8AC3E}">
        <p14:creationId xmlns:p14="http://schemas.microsoft.com/office/powerpoint/2010/main" val="16231938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5717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Tree>
    <p:extLst>
      <p:ext uri="{BB962C8B-B14F-4D97-AF65-F5344CB8AC3E}">
        <p14:creationId xmlns:p14="http://schemas.microsoft.com/office/powerpoint/2010/main" val="4153320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209704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Tree>
    <p:extLst>
      <p:ext uri="{BB962C8B-B14F-4D97-AF65-F5344CB8AC3E}">
        <p14:creationId xmlns:p14="http://schemas.microsoft.com/office/powerpoint/2010/main" val="31126911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2475111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1844675"/>
            <a:ext cx="1654175" cy="3302000"/>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1547813" y="1844675"/>
            <a:ext cx="4814887" cy="3302000"/>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38740466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titelstijl van het model te bewerken</a:t>
            </a:r>
            <a:endParaRPr lang="nl-NL"/>
          </a:p>
        </p:txBody>
      </p:sp>
    </p:spTree>
    <p:extLst>
      <p:ext uri="{BB962C8B-B14F-4D97-AF65-F5344CB8AC3E}">
        <p14:creationId xmlns:p14="http://schemas.microsoft.com/office/powerpoint/2010/main" val="29952066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3348450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tekststijl van het model te bewerken</a:t>
            </a:r>
          </a:p>
        </p:txBody>
      </p:sp>
    </p:spTree>
    <p:extLst>
      <p:ext uri="{BB962C8B-B14F-4D97-AF65-F5344CB8AC3E}">
        <p14:creationId xmlns:p14="http://schemas.microsoft.com/office/powerpoint/2010/main" val="2533526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1547813" y="3097213"/>
            <a:ext cx="3233737" cy="730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933950" y="3097213"/>
            <a:ext cx="3235325" cy="730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37260115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31292404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Tree>
    <p:extLst>
      <p:ext uri="{BB962C8B-B14F-4D97-AF65-F5344CB8AC3E}">
        <p14:creationId xmlns:p14="http://schemas.microsoft.com/office/powerpoint/2010/main" val="16036523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973657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extLst>
      <p:ext uri="{BB962C8B-B14F-4D97-AF65-F5344CB8AC3E}">
        <p14:creationId xmlns:p14="http://schemas.microsoft.com/office/powerpoint/2010/main" val="16587504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Tree>
    <p:extLst>
      <p:ext uri="{BB962C8B-B14F-4D97-AF65-F5344CB8AC3E}">
        <p14:creationId xmlns:p14="http://schemas.microsoft.com/office/powerpoint/2010/main" val="42180324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Tree>
    <p:extLst>
      <p:ext uri="{BB962C8B-B14F-4D97-AF65-F5344CB8AC3E}">
        <p14:creationId xmlns:p14="http://schemas.microsoft.com/office/powerpoint/2010/main" val="24974450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40361875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1844675"/>
            <a:ext cx="1654175" cy="1982788"/>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1547813" y="1844675"/>
            <a:ext cx="4814887" cy="1982788"/>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301213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titelstijl van het model te bewerken</a:t>
            </a:r>
            <a:endParaRPr lang="nl-NL"/>
          </a:p>
        </p:txBody>
      </p:sp>
    </p:spTree>
    <p:extLst>
      <p:ext uri="{BB962C8B-B14F-4D97-AF65-F5344CB8AC3E}">
        <p14:creationId xmlns:p14="http://schemas.microsoft.com/office/powerpoint/2010/main" val="29831572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a:xfrm>
            <a:off x="457200" y="1600200"/>
            <a:ext cx="8229600" cy="4525963"/>
          </a:xfrm>
          <a:prstGeom prst="rect">
            <a:avLst/>
          </a:prstGeom>
        </p:spPr>
        <p:txBody>
          <a:bodyPr vert="horz"/>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3407231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tekststijl van het model te bewerken</a:t>
            </a:r>
          </a:p>
        </p:txBody>
      </p:sp>
    </p:spTree>
    <p:extLst>
      <p:ext uri="{BB962C8B-B14F-4D97-AF65-F5344CB8AC3E}">
        <p14:creationId xmlns:p14="http://schemas.microsoft.com/office/powerpoint/2010/main" val="20206122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33093628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2083788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Tree>
    <p:extLst>
      <p:ext uri="{BB962C8B-B14F-4D97-AF65-F5344CB8AC3E}">
        <p14:creationId xmlns:p14="http://schemas.microsoft.com/office/powerpoint/2010/main" val="148663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1547813" y="4922838"/>
            <a:ext cx="3163887" cy="549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864100" y="4922838"/>
            <a:ext cx="3163888" cy="549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6009315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3793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Tree>
    <p:extLst>
      <p:ext uri="{BB962C8B-B14F-4D97-AF65-F5344CB8AC3E}">
        <p14:creationId xmlns:p14="http://schemas.microsoft.com/office/powerpoint/2010/main" val="11102309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Tree>
    <p:extLst>
      <p:ext uri="{BB962C8B-B14F-4D97-AF65-F5344CB8AC3E}">
        <p14:creationId xmlns:p14="http://schemas.microsoft.com/office/powerpoint/2010/main" val="24721361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7473948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1600200"/>
            <a:ext cx="2057400" cy="4525963"/>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1600200"/>
            <a:ext cx="6019800" cy="4525963"/>
          </a:xfrm>
          <a:prstGeom prst="rect">
            <a:avLst/>
          </a:prstGeo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312264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669577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Tree>
    <p:extLst>
      <p:ext uri="{BB962C8B-B14F-4D97-AF65-F5344CB8AC3E}">
        <p14:creationId xmlns:p14="http://schemas.microsoft.com/office/powerpoint/2010/main" val="3348724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500017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153023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2857500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79938" name="Rectangle 2"/>
          <p:cNvSpPr>
            <a:spLocks noGrp="1" noChangeArrowheads="1"/>
          </p:cNvSpPr>
          <p:nvPr>
            <p:ph type="title"/>
          </p:nvPr>
        </p:nvSpPr>
        <p:spPr bwMode="auto">
          <a:xfrm>
            <a:off x="1547813" y="3429000"/>
            <a:ext cx="6553200"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p>
            <a:pPr lvl="0"/>
            <a:r>
              <a:rPr lang="nl-NL"/>
              <a:t>Klik om het opmaakprofiel te bewerken</a:t>
            </a:r>
          </a:p>
        </p:txBody>
      </p:sp>
      <p:sp>
        <p:nvSpPr>
          <p:cNvPr id="679944" name="Rectangle 8"/>
          <p:cNvSpPr>
            <a:spLocks noGrp="1" noChangeArrowheads="1"/>
          </p:cNvSpPr>
          <p:nvPr>
            <p:ph type="body" idx="1"/>
          </p:nvPr>
        </p:nvSpPr>
        <p:spPr bwMode="auto">
          <a:xfrm>
            <a:off x="1547813" y="4922838"/>
            <a:ext cx="64801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p>
            <a:pPr lvl="0"/>
            <a:r>
              <a:rPr lang="nl-NL"/>
              <a:t>Klik om de opmaakprofielen van de modeltekst te bewerken</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eaLnBrk="1" fontAlgn="base" hangingPunct="1">
        <a:spcBef>
          <a:spcPct val="0"/>
        </a:spcBef>
        <a:spcAft>
          <a:spcPct val="0"/>
        </a:spcAft>
        <a:defRPr sz="3200" b="1">
          <a:solidFill>
            <a:srgbClr val="2D2863"/>
          </a:solidFill>
          <a:latin typeface="+mj-lt"/>
          <a:ea typeface="+mj-ea"/>
          <a:cs typeface="+mj-cs"/>
        </a:defRPr>
      </a:lvl1pPr>
      <a:lvl2pPr algn="l" rtl="0" eaLnBrk="1" fontAlgn="base" hangingPunct="1">
        <a:spcBef>
          <a:spcPct val="0"/>
        </a:spcBef>
        <a:spcAft>
          <a:spcPct val="0"/>
        </a:spcAft>
        <a:defRPr sz="3200" b="1">
          <a:solidFill>
            <a:srgbClr val="2D2863"/>
          </a:solidFill>
          <a:latin typeface="Verdana" charset="0"/>
          <a:ea typeface="ＭＳ Ｐゴシック" charset="0"/>
        </a:defRPr>
      </a:lvl2pPr>
      <a:lvl3pPr algn="l" rtl="0" eaLnBrk="1" fontAlgn="base" hangingPunct="1">
        <a:spcBef>
          <a:spcPct val="0"/>
        </a:spcBef>
        <a:spcAft>
          <a:spcPct val="0"/>
        </a:spcAft>
        <a:defRPr sz="3200" b="1">
          <a:solidFill>
            <a:srgbClr val="2D2863"/>
          </a:solidFill>
          <a:latin typeface="Verdana" charset="0"/>
          <a:ea typeface="ＭＳ Ｐゴシック" charset="0"/>
        </a:defRPr>
      </a:lvl3pPr>
      <a:lvl4pPr algn="l" rtl="0" eaLnBrk="1" fontAlgn="base" hangingPunct="1">
        <a:spcBef>
          <a:spcPct val="0"/>
        </a:spcBef>
        <a:spcAft>
          <a:spcPct val="0"/>
        </a:spcAft>
        <a:defRPr sz="3200" b="1">
          <a:solidFill>
            <a:srgbClr val="2D2863"/>
          </a:solidFill>
          <a:latin typeface="Verdana" charset="0"/>
          <a:ea typeface="ＭＳ Ｐゴシック" charset="0"/>
        </a:defRPr>
      </a:lvl4pPr>
      <a:lvl5pPr algn="l" rtl="0" eaLnBrk="1" fontAlgn="base" hangingPunct="1">
        <a:spcBef>
          <a:spcPct val="0"/>
        </a:spcBef>
        <a:spcAft>
          <a:spcPct val="0"/>
        </a:spcAft>
        <a:defRPr sz="3200" b="1">
          <a:solidFill>
            <a:srgbClr val="2D2863"/>
          </a:solidFill>
          <a:latin typeface="Verdana" charset="0"/>
          <a:ea typeface="ＭＳ Ｐゴシック" charset="0"/>
        </a:defRPr>
      </a:lvl5pPr>
      <a:lvl6pPr marL="457200" algn="l" rtl="0" eaLnBrk="1" fontAlgn="base" hangingPunct="1">
        <a:spcBef>
          <a:spcPct val="0"/>
        </a:spcBef>
        <a:spcAft>
          <a:spcPct val="0"/>
        </a:spcAft>
        <a:defRPr sz="3200" b="1">
          <a:solidFill>
            <a:srgbClr val="2D2863"/>
          </a:solidFill>
          <a:latin typeface="Verdana" charset="0"/>
          <a:ea typeface="ＭＳ Ｐゴシック" charset="0"/>
        </a:defRPr>
      </a:lvl6pPr>
      <a:lvl7pPr marL="914400" algn="l" rtl="0" eaLnBrk="1" fontAlgn="base" hangingPunct="1">
        <a:spcBef>
          <a:spcPct val="0"/>
        </a:spcBef>
        <a:spcAft>
          <a:spcPct val="0"/>
        </a:spcAft>
        <a:defRPr sz="3200" b="1">
          <a:solidFill>
            <a:srgbClr val="2D2863"/>
          </a:solidFill>
          <a:latin typeface="Verdana" charset="0"/>
          <a:ea typeface="ＭＳ Ｐゴシック" charset="0"/>
        </a:defRPr>
      </a:lvl7pPr>
      <a:lvl8pPr marL="1371600" algn="l" rtl="0" eaLnBrk="1" fontAlgn="base" hangingPunct="1">
        <a:spcBef>
          <a:spcPct val="0"/>
        </a:spcBef>
        <a:spcAft>
          <a:spcPct val="0"/>
        </a:spcAft>
        <a:defRPr sz="3200" b="1">
          <a:solidFill>
            <a:srgbClr val="2D2863"/>
          </a:solidFill>
          <a:latin typeface="Verdana" charset="0"/>
          <a:ea typeface="ＭＳ Ｐゴシック" charset="0"/>
        </a:defRPr>
      </a:lvl8pPr>
      <a:lvl9pPr marL="1828800" algn="l" rtl="0" eaLnBrk="1" fontAlgn="base" hangingPunct="1">
        <a:spcBef>
          <a:spcPct val="0"/>
        </a:spcBef>
        <a:spcAft>
          <a:spcPct val="0"/>
        </a:spcAft>
        <a:defRPr sz="3200" b="1">
          <a:solidFill>
            <a:srgbClr val="2D2863"/>
          </a:solidFill>
          <a:latin typeface="Verdana" charset="0"/>
          <a:ea typeface="ＭＳ Ｐゴシック" charset="0"/>
        </a:defRPr>
      </a:lvl9pPr>
    </p:titleStyle>
    <p:bodyStyle>
      <a:lvl1pPr marL="342900" indent="-342900" algn="l" rtl="0" eaLnBrk="1" fontAlgn="base" hangingPunct="1">
        <a:spcBef>
          <a:spcPct val="20000"/>
        </a:spcBef>
        <a:spcAft>
          <a:spcPct val="0"/>
        </a:spcAft>
        <a:defRPr>
          <a:solidFill>
            <a:srgbClr val="2D2863"/>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Arial" charset="0"/>
          <a:ea typeface="+mn-ea"/>
        </a:defRPr>
      </a:lvl2pPr>
      <a:lvl3pPr marL="1146175" indent="-228600" algn="l" rtl="0" eaLnBrk="1" fontAlgn="base" hangingPunct="1">
        <a:spcBef>
          <a:spcPct val="20000"/>
        </a:spcBef>
        <a:spcAft>
          <a:spcPct val="0"/>
        </a:spcAft>
        <a:buChar char="•"/>
        <a:defRPr sz="2400">
          <a:solidFill>
            <a:schemeClr val="tx1"/>
          </a:solidFill>
          <a:latin typeface="Arial" charset="0"/>
          <a:ea typeface="+mn-ea"/>
        </a:defRPr>
      </a:lvl3pPr>
      <a:lvl4pPr marL="1600200" indent="-228600" algn="l" rtl="0" eaLnBrk="1" fontAlgn="base" hangingPunct="1">
        <a:spcBef>
          <a:spcPct val="20000"/>
        </a:spcBef>
        <a:spcAft>
          <a:spcPct val="0"/>
        </a:spcAft>
        <a:buChar char="–"/>
        <a:defRPr sz="2000">
          <a:solidFill>
            <a:schemeClr val="tx1"/>
          </a:solidFill>
          <a:latin typeface="Arial" charset="0"/>
          <a:ea typeface="+mn-ea"/>
        </a:defRPr>
      </a:lvl4pPr>
      <a:lvl5pPr marL="2057400" indent="-228600" algn="l" rtl="0" eaLnBrk="1" fontAlgn="base" hangingPunct="1">
        <a:spcBef>
          <a:spcPct val="20000"/>
        </a:spcBef>
        <a:spcAft>
          <a:spcPct val="0"/>
        </a:spcAft>
        <a:buChar char="»"/>
        <a:defRPr sz="2000">
          <a:solidFill>
            <a:schemeClr val="tx1"/>
          </a:solidFill>
          <a:latin typeface="Arial" charset="0"/>
          <a:ea typeface="+mn-ea"/>
        </a:defRPr>
      </a:lvl5pPr>
      <a:lvl6pPr marL="2514600" indent="-228600" algn="l" rtl="0" eaLnBrk="1" fontAlgn="base" hangingPunct="1">
        <a:spcBef>
          <a:spcPct val="20000"/>
        </a:spcBef>
        <a:spcAft>
          <a:spcPct val="0"/>
        </a:spcAft>
        <a:buChar char="»"/>
        <a:defRPr sz="2000">
          <a:solidFill>
            <a:schemeClr val="tx1"/>
          </a:solidFill>
          <a:latin typeface="Arial" charset="0"/>
          <a:ea typeface="+mn-ea"/>
        </a:defRPr>
      </a:lvl6pPr>
      <a:lvl7pPr marL="2971800" indent="-228600" algn="l" rtl="0" eaLnBrk="1" fontAlgn="base" hangingPunct="1">
        <a:spcBef>
          <a:spcPct val="20000"/>
        </a:spcBef>
        <a:spcAft>
          <a:spcPct val="0"/>
        </a:spcAft>
        <a:buChar char="»"/>
        <a:defRPr sz="2000">
          <a:solidFill>
            <a:schemeClr val="tx1"/>
          </a:solidFill>
          <a:latin typeface="Arial" charset="0"/>
          <a:ea typeface="+mn-ea"/>
        </a:defRPr>
      </a:lvl7pPr>
      <a:lvl8pPr marL="3429000" indent="-228600" algn="l" rtl="0" eaLnBrk="1" fontAlgn="base" hangingPunct="1">
        <a:spcBef>
          <a:spcPct val="20000"/>
        </a:spcBef>
        <a:spcAft>
          <a:spcPct val="0"/>
        </a:spcAft>
        <a:buChar char="»"/>
        <a:defRPr sz="2000">
          <a:solidFill>
            <a:schemeClr val="tx1"/>
          </a:solidFill>
          <a:latin typeface="Arial" charset="0"/>
          <a:ea typeface="+mn-ea"/>
        </a:defRPr>
      </a:lvl8pPr>
      <a:lvl9pPr marL="3886200" indent="-228600" algn="l" rtl="0" eaLnBrk="1" fontAlgn="base" hangingPunct="1">
        <a:spcBef>
          <a:spcPct val="20000"/>
        </a:spcBef>
        <a:spcAft>
          <a:spcPct val="0"/>
        </a:spcAft>
        <a:buChar char="»"/>
        <a:defRPr sz="2000">
          <a:solidFill>
            <a:schemeClr val="tx1"/>
          </a:solidFill>
          <a:latin typeface="Arial" charset="0"/>
          <a:ea typeface="+mn-ea"/>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82690" name="Rectangle 2"/>
          <p:cNvSpPr>
            <a:spLocks noGrp="1" noChangeArrowheads="1"/>
          </p:cNvSpPr>
          <p:nvPr>
            <p:ph type="title"/>
          </p:nvPr>
        </p:nvSpPr>
        <p:spPr bwMode="auto">
          <a:xfrm>
            <a:off x="1547813" y="1844675"/>
            <a:ext cx="6621462"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p>
            <a:pPr lvl="0"/>
            <a:r>
              <a:rPr lang="nl-NL"/>
              <a:t>Klik om het opmaakprofiel te bewerken</a:t>
            </a:r>
          </a:p>
        </p:txBody>
      </p:sp>
      <p:sp>
        <p:nvSpPr>
          <p:cNvPr id="882691" name="Rectangle 3"/>
          <p:cNvSpPr>
            <a:spLocks noGrp="1" noChangeArrowheads="1"/>
          </p:cNvSpPr>
          <p:nvPr>
            <p:ph type="body" idx="1"/>
          </p:nvPr>
        </p:nvSpPr>
        <p:spPr bwMode="auto">
          <a:xfrm>
            <a:off x="1547813" y="3097213"/>
            <a:ext cx="6621462" cy="204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rtl="0" eaLnBrk="0" fontAlgn="base" hangingPunct="0">
        <a:spcBef>
          <a:spcPct val="0"/>
        </a:spcBef>
        <a:spcAft>
          <a:spcPct val="0"/>
        </a:spcAft>
        <a:defRPr sz="3200" b="1">
          <a:solidFill>
            <a:srgbClr val="2D2863"/>
          </a:solidFill>
          <a:latin typeface="+mj-lt"/>
          <a:ea typeface="+mj-ea"/>
          <a:cs typeface="+mj-cs"/>
        </a:defRPr>
      </a:lvl1pPr>
      <a:lvl2pPr algn="l" rtl="0" eaLnBrk="0" fontAlgn="base" hangingPunct="0">
        <a:spcBef>
          <a:spcPct val="0"/>
        </a:spcBef>
        <a:spcAft>
          <a:spcPct val="0"/>
        </a:spcAft>
        <a:defRPr sz="3200" b="1">
          <a:solidFill>
            <a:srgbClr val="2D2863"/>
          </a:solidFill>
          <a:latin typeface="Verdana" charset="0"/>
          <a:ea typeface="ＭＳ Ｐゴシック" charset="0"/>
        </a:defRPr>
      </a:lvl2pPr>
      <a:lvl3pPr algn="l" rtl="0" eaLnBrk="0" fontAlgn="base" hangingPunct="0">
        <a:spcBef>
          <a:spcPct val="0"/>
        </a:spcBef>
        <a:spcAft>
          <a:spcPct val="0"/>
        </a:spcAft>
        <a:defRPr sz="3200" b="1">
          <a:solidFill>
            <a:srgbClr val="2D2863"/>
          </a:solidFill>
          <a:latin typeface="Verdana" charset="0"/>
          <a:ea typeface="ＭＳ Ｐゴシック" charset="0"/>
        </a:defRPr>
      </a:lvl3pPr>
      <a:lvl4pPr algn="l" rtl="0" eaLnBrk="0" fontAlgn="base" hangingPunct="0">
        <a:spcBef>
          <a:spcPct val="0"/>
        </a:spcBef>
        <a:spcAft>
          <a:spcPct val="0"/>
        </a:spcAft>
        <a:defRPr sz="3200" b="1">
          <a:solidFill>
            <a:srgbClr val="2D2863"/>
          </a:solidFill>
          <a:latin typeface="Verdana" charset="0"/>
          <a:ea typeface="ＭＳ Ｐゴシック" charset="0"/>
        </a:defRPr>
      </a:lvl4pPr>
      <a:lvl5pPr algn="l" rtl="0" eaLnBrk="0" fontAlgn="base" hangingPunct="0">
        <a:spcBef>
          <a:spcPct val="0"/>
        </a:spcBef>
        <a:spcAft>
          <a:spcPct val="0"/>
        </a:spcAft>
        <a:defRPr sz="3200" b="1">
          <a:solidFill>
            <a:srgbClr val="2D2863"/>
          </a:solidFill>
          <a:latin typeface="Verdana" charset="0"/>
          <a:ea typeface="ＭＳ Ｐゴシック" charset="0"/>
        </a:defRPr>
      </a:lvl5pPr>
      <a:lvl6pPr marL="457200" algn="l" rtl="0" fontAlgn="base">
        <a:spcBef>
          <a:spcPct val="0"/>
        </a:spcBef>
        <a:spcAft>
          <a:spcPct val="0"/>
        </a:spcAft>
        <a:defRPr sz="3200" b="1">
          <a:solidFill>
            <a:srgbClr val="2D2863"/>
          </a:solidFill>
          <a:latin typeface="Verdana" charset="0"/>
          <a:ea typeface="ＭＳ Ｐゴシック" charset="0"/>
        </a:defRPr>
      </a:lvl6pPr>
      <a:lvl7pPr marL="914400" algn="l" rtl="0" fontAlgn="base">
        <a:spcBef>
          <a:spcPct val="0"/>
        </a:spcBef>
        <a:spcAft>
          <a:spcPct val="0"/>
        </a:spcAft>
        <a:defRPr sz="3200" b="1">
          <a:solidFill>
            <a:srgbClr val="2D2863"/>
          </a:solidFill>
          <a:latin typeface="Verdana" charset="0"/>
          <a:ea typeface="ＭＳ Ｐゴシック" charset="0"/>
        </a:defRPr>
      </a:lvl7pPr>
      <a:lvl8pPr marL="1371600" algn="l" rtl="0" fontAlgn="base">
        <a:spcBef>
          <a:spcPct val="0"/>
        </a:spcBef>
        <a:spcAft>
          <a:spcPct val="0"/>
        </a:spcAft>
        <a:defRPr sz="3200" b="1">
          <a:solidFill>
            <a:srgbClr val="2D2863"/>
          </a:solidFill>
          <a:latin typeface="Verdana" charset="0"/>
          <a:ea typeface="ＭＳ Ｐゴシック" charset="0"/>
        </a:defRPr>
      </a:lvl8pPr>
      <a:lvl9pPr marL="1828800" algn="l" rtl="0" fontAlgn="base">
        <a:spcBef>
          <a:spcPct val="0"/>
        </a:spcBef>
        <a:spcAft>
          <a:spcPct val="0"/>
        </a:spcAft>
        <a:defRPr sz="3200" b="1">
          <a:solidFill>
            <a:srgbClr val="2D2863"/>
          </a:solidFill>
          <a:latin typeface="Verdana" charset="0"/>
          <a:ea typeface="ＭＳ Ｐゴシック" charset="0"/>
        </a:defRPr>
      </a:lvl9pPr>
    </p:titleStyle>
    <p:bodyStyle>
      <a:lvl1pPr marL="342900" indent="-342900" algn="l" rtl="0" eaLnBrk="0" fontAlgn="base" hangingPunct="0">
        <a:spcBef>
          <a:spcPct val="20000"/>
        </a:spcBef>
        <a:spcAft>
          <a:spcPct val="0"/>
        </a:spcAft>
        <a:buClr>
          <a:srgbClr val="BE2E21"/>
        </a:buClr>
        <a:buFont typeface="Wingdings" pitchFamily="2" charset="2"/>
        <a:buChar char="§"/>
        <a:defRPr sz="2400">
          <a:solidFill>
            <a:srgbClr val="2D2863"/>
          </a:solidFill>
          <a:latin typeface="+mn-lt"/>
          <a:ea typeface="+mn-ea"/>
          <a:cs typeface="+mn-cs"/>
        </a:defRPr>
      </a:lvl1pPr>
      <a:lvl2pPr marL="742950" indent="-285750" algn="l" rtl="0" eaLnBrk="0" fontAlgn="base" hangingPunct="0">
        <a:spcBef>
          <a:spcPct val="20000"/>
        </a:spcBef>
        <a:spcAft>
          <a:spcPct val="0"/>
        </a:spcAft>
        <a:buClr>
          <a:srgbClr val="BE2E21"/>
        </a:buClr>
        <a:buFont typeface="Arial" pitchFamily="34" charset="0"/>
        <a:buChar char="-"/>
        <a:defRPr sz="2000">
          <a:solidFill>
            <a:srgbClr val="2D2863"/>
          </a:solidFill>
          <a:latin typeface="+mn-lt"/>
          <a:ea typeface="+mn-ea"/>
        </a:defRPr>
      </a:lvl2pPr>
      <a:lvl3pPr marL="1143000" indent="-228600" algn="l" rtl="0" eaLnBrk="0" fontAlgn="base" hangingPunct="0">
        <a:spcBef>
          <a:spcPct val="20000"/>
        </a:spcBef>
        <a:spcAft>
          <a:spcPct val="0"/>
        </a:spcAft>
        <a:buClr>
          <a:srgbClr val="BE2E21"/>
        </a:buClr>
        <a:buChar char="•"/>
        <a:defRPr>
          <a:solidFill>
            <a:srgbClr val="2D2863"/>
          </a:solidFill>
          <a:latin typeface="+mn-lt"/>
          <a:ea typeface="+mn-ea"/>
        </a:defRPr>
      </a:lvl3pPr>
      <a:lvl4pPr marL="1600200" indent="-228600" algn="l" rtl="0" eaLnBrk="0" fontAlgn="base" hangingPunct="0">
        <a:spcBef>
          <a:spcPct val="20000"/>
        </a:spcBef>
        <a:spcAft>
          <a:spcPct val="0"/>
        </a:spcAft>
        <a:buClr>
          <a:srgbClr val="BE2E21"/>
        </a:buClr>
        <a:buFont typeface="Arial" pitchFamily="34" charset="0"/>
        <a:buChar char="-"/>
        <a:defRPr>
          <a:solidFill>
            <a:srgbClr val="2D2863"/>
          </a:solidFill>
          <a:latin typeface="+mn-lt"/>
          <a:ea typeface="+mn-ea"/>
        </a:defRPr>
      </a:lvl4pPr>
      <a:lvl5pPr marL="2057400" indent="-228600" algn="l" rtl="0" eaLnBrk="0" fontAlgn="base" hangingPunct="0">
        <a:spcBef>
          <a:spcPct val="20000"/>
        </a:spcBef>
        <a:spcAft>
          <a:spcPct val="0"/>
        </a:spcAft>
        <a:buClr>
          <a:srgbClr val="BE2E21"/>
        </a:buClr>
        <a:buFont typeface="Arial" pitchFamily="34" charset="0"/>
        <a:buChar char="»"/>
        <a:defRPr sz="1600">
          <a:solidFill>
            <a:srgbClr val="2D2863"/>
          </a:solidFill>
          <a:latin typeface="+mn-lt"/>
          <a:ea typeface="+mn-ea"/>
        </a:defRPr>
      </a:lvl5pPr>
      <a:lvl6pPr marL="2514600" indent="-228600" algn="l" rtl="0" fontAlgn="base">
        <a:spcBef>
          <a:spcPct val="20000"/>
        </a:spcBef>
        <a:spcAft>
          <a:spcPct val="0"/>
        </a:spcAft>
        <a:buClr>
          <a:srgbClr val="BE2E21"/>
        </a:buClr>
        <a:buFont typeface="Arial" charset="0"/>
        <a:buChar char="»"/>
        <a:defRPr sz="1600">
          <a:solidFill>
            <a:srgbClr val="2D2863"/>
          </a:solidFill>
          <a:latin typeface="+mn-lt"/>
          <a:ea typeface="+mn-ea"/>
        </a:defRPr>
      </a:lvl6pPr>
      <a:lvl7pPr marL="2971800" indent="-228600" algn="l" rtl="0" fontAlgn="base">
        <a:spcBef>
          <a:spcPct val="20000"/>
        </a:spcBef>
        <a:spcAft>
          <a:spcPct val="0"/>
        </a:spcAft>
        <a:buClr>
          <a:srgbClr val="BE2E21"/>
        </a:buClr>
        <a:buFont typeface="Arial" charset="0"/>
        <a:buChar char="»"/>
        <a:defRPr sz="1600">
          <a:solidFill>
            <a:srgbClr val="2D2863"/>
          </a:solidFill>
          <a:latin typeface="+mn-lt"/>
          <a:ea typeface="+mn-ea"/>
        </a:defRPr>
      </a:lvl7pPr>
      <a:lvl8pPr marL="3429000" indent="-228600" algn="l" rtl="0" fontAlgn="base">
        <a:spcBef>
          <a:spcPct val="20000"/>
        </a:spcBef>
        <a:spcAft>
          <a:spcPct val="0"/>
        </a:spcAft>
        <a:buClr>
          <a:srgbClr val="BE2E21"/>
        </a:buClr>
        <a:buFont typeface="Arial" charset="0"/>
        <a:buChar char="»"/>
        <a:defRPr sz="1600">
          <a:solidFill>
            <a:srgbClr val="2D2863"/>
          </a:solidFill>
          <a:latin typeface="+mn-lt"/>
          <a:ea typeface="+mn-ea"/>
        </a:defRPr>
      </a:lvl8pPr>
      <a:lvl9pPr marL="3886200" indent="-228600" algn="l" rtl="0" fontAlgn="base">
        <a:spcBef>
          <a:spcPct val="20000"/>
        </a:spcBef>
        <a:spcAft>
          <a:spcPct val="0"/>
        </a:spcAft>
        <a:buClr>
          <a:srgbClr val="BE2E21"/>
        </a:buClr>
        <a:buFont typeface="Arial" charset="0"/>
        <a:buChar char="»"/>
        <a:defRPr sz="1600">
          <a:solidFill>
            <a:srgbClr val="2D2863"/>
          </a:solidFill>
          <a:latin typeface="+mn-lt"/>
          <a:ea typeface="+mn-ea"/>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49922" name="Rectangle 2"/>
          <p:cNvSpPr>
            <a:spLocks noGrp="1" noChangeArrowheads="1"/>
          </p:cNvSpPr>
          <p:nvPr>
            <p:ph type="title"/>
          </p:nvPr>
        </p:nvSpPr>
        <p:spPr bwMode="auto">
          <a:xfrm>
            <a:off x="1547813" y="1844675"/>
            <a:ext cx="6621462"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p>
            <a:pPr lvl="0"/>
            <a:r>
              <a:rPr lang="nl-NL"/>
              <a:t>Klik om het opmaakprofiel te bewerken</a:t>
            </a:r>
          </a:p>
        </p:txBody>
      </p:sp>
      <p:sp>
        <p:nvSpPr>
          <p:cNvPr id="849923" name="Rectangle 3"/>
          <p:cNvSpPr>
            <a:spLocks noGrp="1" noChangeArrowheads="1"/>
          </p:cNvSpPr>
          <p:nvPr>
            <p:ph type="body" idx="1"/>
          </p:nvPr>
        </p:nvSpPr>
        <p:spPr bwMode="auto">
          <a:xfrm>
            <a:off x="1547813" y="3097213"/>
            <a:ext cx="66214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p>
            <a:pPr lvl="0"/>
            <a:r>
              <a:rPr lang="nl-NL"/>
              <a:t>Klik om de opmaakprofielen van de modeltekst te bewerken</a:t>
            </a: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rtl="0" eaLnBrk="0" fontAlgn="base" hangingPunct="0">
        <a:spcBef>
          <a:spcPct val="0"/>
        </a:spcBef>
        <a:spcAft>
          <a:spcPct val="0"/>
        </a:spcAft>
        <a:defRPr sz="3200" b="1">
          <a:solidFill>
            <a:srgbClr val="2D2863"/>
          </a:solidFill>
          <a:latin typeface="+mj-lt"/>
          <a:ea typeface="+mj-ea"/>
          <a:cs typeface="+mj-cs"/>
        </a:defRPr>
      </a:lvl1pPr>
      <a:lvl2pPr algn="l" rtl="0" eaLnBrk="0" fontAlgn="base" hangingPunct="0">
        <a:spcBef>
          <a:spcPct val="0"/>
        </a:spcBef>
        <a:spcAft>
          <a:spcPct val="0"/>
        </a:spcAft>
        <a:defRPr sz="3200" b="1">
          <a:solidFill>
            <a:srgbClr val="2D2863"/>
          </a:solidFill>
          <a:latin typeface="Verdana" charset="0"/>
          <a:ea typeface="ＭＳ Ｐゴシック" charset="0"/>
        </a:defRPr>
      </a:lvl2pPr>
      <a:lvl3pPr algn="l" rtl="0" eaLnBrk="0" fontAlgn="base" hangingPunct="0">
        <a:spcBef>
          <a:spcPct val="0"/>
        </a:spcBef>
        <a:spcAft>
          <a:spcPct val="0"/>
        </a:spcAft>
        <a:defRPr sz="3200" b="1">
          <a:solidFill>
            <a:srgbClr val="2D2863"/>
          </a:solidFill>
          <a:latin typeface="Verdana" charset="0"/>
          <a:ea typeface="ＭＳ Ｐゴシック" charset="0"/>
        </a:defRPr>
      </a:lvl3pPr>
      <a:lvl4pPr algn="l" rtl="0" eaLnBrk="0" fontAlgn="base" hangingPunct="0">
        <a:spcBef>
          <a:spcPct val="0"/>
        </a:spcBef>
        <a:spcAft>
          <a:spcPct val="0"/>
        </a:spcAft>
        <a:defRPr sz="3200" b="1">
          <a:solidFill>
            <a:srgbClr val="2D2863"/>
          </a:solidFill>
          <a:latin typeface="Verdana" charset="0"/>
          <a:ea typeface="ＭＳ Ｐゴシック" charset="0"/>
        </a:defRPr>
      </a:lvl4pPr>
      <a:lvl5pPr algn="l" rtl="0" eaLnBrk="0" fontAlgn="base" hangingPunct="0">
        <a:spcBef>
          <a:spcPct val="0"/>
        </a:spcBef>
        <a:spcAft>
          <a:spcPct val="0"/>
        </a:spcAft>
        <a:defRPr sz="3200" b="1">
          <a:solidFill>
            <a:srgbClr val="2D2863"/>
          </a:solidFill>
          <a:latin typeface="Verdana" charset="0"/>
          <a:ea typeface="ＭＳ Ｐゴシック" charset="0"/>
        </a:defRPr>
      </a:lvl5pPr>
      <a:lvl6pPr marL="457200" algn="l" rtl="0" fontAlgn="base">
        <a:spcBef>
          <a:spcPct val="0"/>
        </a:spcBef>
        <a:spcAft>
          <a:spcPct val="0"/>
        </a:spcAft>
        <a:defRPr sz="3200" b="1">
          <a:solidFill>
            <a:srgbClr val="2D2863"/>
          </a:solidFill>
          <a:latin typeface="Verdana" charset="0"/>
          <a:ea typeface="ＭＳ Ｐゴシック" charset="0"/>
        </a:defRPr>
      </a:lvl6pPr>
      <a:lvl7pPr marL="914400" algn="l" rtl="0" fontAlgn="base">
        <a:spcBef>
          <a:spcPct val="0"/>
        </a:spcBef>
        <a:spcAft>
          <a:spcPct val="0"/>
        </a:spcAft>
        <a:defRPr sz="3200" b="1">
          <a:solidFill>
            <a:srgbClr val="2D2863"/>
          </a:solidFill>
          <a:latin typeface="Verdana" charset="0"/>
          <a:ea typeface="ＭＳ Ｐゴシック" charset="0"/>
        </a:defRPr>
      </a:lvl7pPr>
      <a:lvl8pPr marL="1371600" algn="l" rtl="0" fontAlgn="base">
        <a:spcBef>
          <a:spcPct val="0"/>
        </a:spcBef>
        <a:spcAft>
          <a:spcPct val="0"/>
        </a:spcAft>
        <a:defRPr sz="3200" b="1">
          <a:solidFill>
            <a:srgbClr val="2D2863"/>
          </a:solidFill>
          <a:latin typeface="Verdana" charset="0"/>
          <a:ea typeface="ＭＳ Ｐゴシック" charset="0"/>
        </a:defRPr>
      </a:lvl8pPr>
      <a:lvl9pPr marL="1828800" algn="l" rtl="0" fontAlgn="base">
        <a:spcBef>
          <a:spcPct val="0"/>
        </a:spcBef>
        <a:spcAft>
          <a:spcPct val="0"/>
        </a:spcAft>
        <a:defRPr sz="3200" b="1">
          <a:solidFill>
            <a:srgbClr val="2D2863"/>
          </a:solidFill>
          <a:latin typeface="Verdana" charset="0"/>
          <a:ea typeface="ＭＳ Ｐゴシック" charset="0"/>
        </a:defRPr>
      </a:lvl9pPr>
    </p:titleStyle>
    <p:bodyStyle>
      <a:lvl1pPr marL="342900" indent="-342900" algn="l" rtl="0" eaLnBrk="0" fontAlgn="base" hangingPunct="0">
        <a:spcBef>
          <a:spcPct val="20000"/>
        </a:spcBef>
        <a:spcAft>
          <a:spcPct val="0"/>
        </a:spcAft>
        <a:buClr>
          <a:srgbClr val="BE2E21"/>
        </a:buClr>
        <a:buFont typeface="Wingdings" pitchFamily="2" charset="2"/>
        <a:defRPr sz="2400">
          <a:solidFill>
            <a:srgbClr val="2D2863"/>
          </a:solidFill>
          <a:latin typeface="+mn-lt"/>
          <a:ea typeface="+mn-ea"/>
          <a:cs typeface="+mn-cs"/>
        </a:defRPr>
      </a:lvl1pPr>
      <a:lvl2pPr marL="817563" indent="-285750" algn="l" rtl="0" eaLnBrk="0" fontAlgn="base" hangingPunct="0">
        <a:spcBef>
          <a:spcPct val="20000"/>
        </a:spcBef>
        <a:spcAft>
          <a:spcPct val="0"/>
        </a:spcAft>
        <a:buClr>
          <a:srgbClr val="BE2E21"/>
        </a:buClr>
        <a:buFont typeface="Arial" pitchFamily="34" charset="0"/>
        <a:defRPr sz="2000">
          <a:solidFill>
            <a:srgbClr val="BE2E21"/>
          </a:solidFill>
          <a:latin typeface="+mn-lt"/>
          <a:ea typeface="+mn-ea"/>
        </a:defRPr>
      </a:lvl2pPr>
      <a:lvl3pPr marL="1225550" indent="-228600" algn="l" rtl="0" eaLnBrk="0" fontAlgn="base" hangingPunct="0">
        <a:spcBef>
          <a:spcPct val="20000"/>
        </a:spcBef>
        <a:spcAft>
          <a:spcPct val="0"/>
        </a:spcAft>
        <a:buClr>
          <a:srgbClr val="BE2E21"/>
        </a:buClr>
        <a:defRPr>
          <a:solidFill>
            <a:srgbClr val="BE2E21"/>
          </a:solidFill>
          <a:latin typeface="+mn-lt"/>
          <a:ea typeface="+mn-ea"/>
        </a:defRPr>
      </a:lvl3pPr>
      <a:lvl4pPr marL="1633538" indent="-228600" algn="l" rtl="0" eaLnBrk="0" fontAlgn="base" hangingPunct="0">
        <a:spcBef>
          <a:spcPct val="20000"/>
        </a:spcBef>
        <a:spcAft>
          <a:spcPct val="0"/>
        </a:spcAft>
        <a:buClr>
          <a:srgbClr val="BE2E21"/>
        </a:buClr>
        <a:buFont typeface="Arial" pitchFamily="34" charset="0"/>
        <a:defRPr>
          <a:solidFill>
            <a:srgbClr val="BE2E21"/>
          </a:solidFill>
          <a:latin typeface="+mn-lt"/>
          <a:ea typeface="+mn-ea"/>
        </a:defRPr>
      </a:lvl4pPr>
      <a:lvl5pPr marL="2057400" indent="-228600" algn="l" rtl="0" eaLnBrk="0" fontAlgn="base" hangingPunct="0">
        <a:spcBef>
          <a:spcPct val="20000"/>
        </a:spcBef>
        <a:spcAft>
          <a:spcPct val="0"/>
        </a:spcAft>
        <a:buClr>
          <a:srgbClr val="BE2E21"/>
        </a:buClr>
        <a:buFont typeface="Arial" pitchFamily="34" charset="0"/>
        <a:buChar char="»"/>
        <a:defRPr sz="1600">
          <a:solidFill>
            <a:srgbClr val="BE2E21"/>
          </a:solidFill>
          <a:latin typeface="+mn-lt"/>
          <a:ea typeface="+mn-ea"/>
        </a:defRPr>
      </a:lvl5pPr>
      <a:lvl6pPr marL="2514600" indent="-228600" algn="l" rtl="0" fontAlgn="base">
        <a:spcBef>
          <a:spcPct val="20000"/>
        </a:spcBef>
        <a:spcAft>
          <a:spcPct val="0"/>
        </a:spcAft>
        <a:buClr>
          <a:srgbClr val="BE2E21"/>
        </a:buClr>
        <a:buFont typeface="Arial" charset="0"/>
        <a:buChar char="»"/>
        <a:defRPr sz="1600">
          <a:solidFill>
            <a:srgbClr val="BE2E21"/>
          </a:solidFill>
          <a:latin typeface="+mn-lt"/>
          <a:ea typeface="+mn-ea"/>
        </a:defRPr>
      </a:lvl6pPr>
      <a:lvl7pPr marL="2971800" indent="-228600" algn="l" rtl="0" fontAlgn="base">
        <a:spcBef>
          <a:spcPct val="20000"/>
        </a:spcBef>
        <a:spcAft>
          <a:spcPct val="0"/>
        </a:spcAft>
        <a:buClr>
          <a:srgbClr val="BE2E21"/>
        </a:buClr>
        <a:buFont typeface="Arial" charset="0"/>
        <a:buChar char="»"/>
        <a:defRPr sz="1600">
          <a:solidFill>
            <a:srgbClr val="BE2E21"/>
          </a:solidFill>
          <a:latin typeface="+mn-lt"/>
          <a:ea typeface="+mn-ea"/>
        </a:defRPr>
      </a:lvl7pPr>
      <a:lvl8pPr marL="3429000" indent="-228600" algn="l" rtl="0" fontAlgn="base">
        <a:spcBef>
          <a:spcPct val="20000"/>
        </a:spcBef>
        <a:spcAft>
          <a:spcPct val="0"/>
        </a:spcAft>
        <a:buClr>
          <a:srgbClr val="BE2E21"/>
        </a:buClr>
        <a:buFont typeface="Arial" charset="0"/>
        <a:buChar char="»"/>
        <a:defRPr sz="1600">
          <a:solidFill>
            <a:srgbClr val="BE2E21"/>
          </a:solidFill>
          <a:latin typeface="+mn-lt"/>
          <a:ea typeface="+mn-ea"/>
        </a:defRPr>
      </a:lvl8pPr>
      <a:lvl9pPr marL="3886200" indent="-228600" algn="l" rtl="0" fontAlgn="base">
        <a:spcBef>
          <a:spcPct val="20000"/>
        </a:spcBef>
        <a:spcAft>
          <a:spcPct val="0"/>
        </a:spcAft>
        <a:buClr>
          <a:srgbClr val="BE2E21"/>
        </a:buClr>
        <a:buFont typeface="Arial" charset="0"/>
        <a:buChar char="»"/>
        <a:defRPr sz="1600">
          <a:solidFill>
            <a:srgbClr val="BE2E21"/>
          </a:solidFill>
          <a:latin typeface="+mn-lt"/>
          <a:ea typeface="+mn-ea"/>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78887" name="Rectangle 7"/>
          <p:cNvSpPr>
            <a:spLocks noGrp="1" noChangeArrowheads="1"/>
          </p:cNvSpPr>
          <p:nvPr>
            <p:ph type="title"/>
          </p:nvPr>
        </p:nvSpPr>
        <p:spPr bwMode="auto">
          <a:xfrm>
            <a:off x="1547813" y="3429000"/>
            <a:ext cx="65532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p>
            <a:pPr lvl="0"/>
            <a:r>
              <a:rPr lang="nl-NL"/>
              <a:t>Dank u wel</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0" fontAlgn="base" hangingPunct="0">
        <a:spcBef>
          <a:spcPct val="0"/>
        </a:spcBef>
        <a:spcAft>
          <a:spcPct val="0"/>
        </a:spcAft>
        <a:defRPr sz="3200" b="1">
          <a:solidFill>
            <a:srgbClr val="2D2863"/>
          </a:solidFill>
          <a:latin typeface="+mj-lt"/>
          <a:ea typeface="+mj-ea"/>
          <a:cs typeface="+mj-cs"/>
        </a:defRPr>
      </a:lvl1pPr>
      <a:lvl2pPr algn="l" rtl="0" eaLnBrk="0" fontAlgn="base" hangingPunct="0">
        <a:spcBef>
          <a:spcPct val="0"/>
        </a:spcBef>
        <a:spcAft>
          <a:spcPct val="0"/>
        </a:spcAft>
        <a:defRPr sz="3200" b="1">
          <a:solidFill>
            <a:srgbClr val="2D2863"/>
          </a:solidFill>
          <a:latin typeface="Verdana" charset="0"/>
          <a:ea typeface="ＭＳ Ｐゴシック" charset="0"/>
        </a:defRPr>
      </a:lvl2pPr>
      <a:lvl3pPr algn="l" rtl="0" eaLnBrk="0" fontAlgn="base" hangingPunct="0">
        <a:spcBef>
          <a:spcPct val="0"/>
        </a:spcBef>
        <a:spcAft>
          <a:spcPct val="0"/>
        </a:spcAft>
        <a:defRPr sz="3200" b="1">
          <a:solidFill>
            <a:srgbClr val="2D2863"/>
          </a:solidFill>
          <a:latin typeface="Verdana" charset="0"/>
          <a:ea typeface="ＭＳ Ｐゴシック" charset="0"/>
        </a:defRPr>
      </a:lvl3pPr>
      <a:lvl4pPr algn="l" rtl="0" eaLnBrk="0" fontAlgn="base" hangingPunct="0">
        <a:spcBef>
          <a:spcPct val="0"/>
        </a:spcBef>
        <a:spcAft>
          <a:spcPct val="0"/>
        </a:spcAft>
        <a:defRPr sz="3200" b="1">
          <a:solidFill>
            <a:srgbClr val="2D2863"/>
          </a:solidFill>
          <a:latin typeface="Verdana" charset="0"/>
          <a:ea typeface="ＭＳ Ｐゴシック" charset="0"/>
        </a:defRPr>
      </a:lvl4pPr>
      <a:lvl5pPr algn="l" rtl="0" eaLnBrk="0" fontAlgn="base" hangingPunct="0">
        <a:spcBef>
          <a:spcPct val="0"/>
        </a:spcBef>
        <a:spcAft>
          <a:spcPct val="0"/>
        </a:spcAft>
        <a:defRPr sz="3200" b="1">
          <a:solidFill>
            <a:srgbClr val="2D2863"/>
          </a:solidFill>
          <a:latin typeface="Verdana" charset="0"/>
          <a:ea typeface="ＭＳ Ｐゴシック" charset="0"/>
        </a:defRPr>
      </a:lvl5pPr>
      <a:lvl6pPr marL="457200" algn="l" rtl="0" fontAlgn="base">
        <a:spcBef>
          <a:spcPct val="0"/>
        </a:spcBef>
        <a:spcAft>
          <a:spcPct val="0"/>
        </a:spcAft>
        <a:defRPr sz="3200" b="1">
          <a:solidFill>
            <a:srgbClr val="2D2863"/>
          </a:solidFill>
          <a:latin typeface="Verdana" charset="0"/>
          <a:ea typeface="ＭＳ Ｐゴシック" charset="0"/>
        </a:defRPr>
      </a:lvl6pPr>
      <a:lvl7pPr marL="914400" algn="l" rtl="0" fontAlgn="base">
        <a:spcBef>
          <a:spcPct val="0"/>
        </a:spcBef>
        <a:spcAft>
          <a:spcPct val="0"/>
        </a:spcAft>
        <a:defRPr sz="3200" b="1">
          <a:solidFill>
            <a:srgbClr val="2D2863"/>
          </a:solidFill>
          <a:latin typeface="Verdana" charset="0"/>
          <a:ea typeface="ＭＳ Ｐゴシック" charset="0"/>
        </a:defRPr>
      </a:lvl7pPr>
      <a:lvl8pPr marL="1371600" algn="l" rtl="0" fontAlgn="base">
        <a:spcBef>
          <a:spcPct val="0"/>
        </a:spcBef>
        <a:spcAft>
          <a:spcPct val="0"/>
        </a:spcAft>
        <a:defRPr sz="3200" b="1">
          <a:solidFill>
            <a:srgbClr val="2D2863"/>
          </a:solidFill>
          <a:latin typeface="Verdana" charset="0"/>
          <a:ea typeface="ＭＳ Ｐゴシック" charset="0"/>
        </a:defRPr>
      </a:lvl8pPr>
      <a:lvl9pPr marL="1828800" algn="l" rtl="0" fontAlgn="base">
        <a:spcBef>
          <a:spcPct val="0"/>
        </a:spcBef>
        <a:spcAft>
          <a:spcPct val="0"/>
        </a:spcAft>
        <a:defRPr sz="3200" b="1">
          <a:solidFill>
            <a:srgbClr val="2D2863"/>
          </a:solidFill>
          <a:latin typeface="Verdana" charset="0"/>
          <a:ea typeface="ＭＳ Ｐゴシック" charset="0"/>
        </a:defRPr>
      </a:lvl9pPr>
    </p:titleStyle>
    <p:bodyStyle>
      <a:lvl1pPr marL="342900" indent="-342900" algn="l" rtl="0" eaLnBrk="0" fontAlgn="base" hangingPunct="0">
        <a:lnSpc>
          <a:spcPct val="90000"/>
        </a:lnSpc>
        <a:spcBef>
          <a:spcPct val="20000"/>
        </a:spcBef>
        <a:spcAft>
          <a:spcPct val="0"/>
        </a:spcAft>
        <a:buClr>
          <a:srgbClr val="CD1141"/>
        </a:buClr>
        <a:defRPr sz="1600" b="1">
          <a:solidFill>
            <a:srgbClr val="2D2863"/>
          </a:solidFill>
          <a:latin typeface="+mn-lt"/>
          <a:ea typeface="+mn-ea"/>
          <a:cs typeface="+mn-cs"/>
        </a:defRPr>
      </a:lvl1pPr>
      <a:lvl2pPr marL="742950" indent="-285750" algn="l" rtl="0" eaLnBrk="0" fontAlgn="base" hangingPunct="0">
        <a:spcBef>
          <a:spcPct val="20000"/>
        </a:spcBef>
        <a:spcAft>
          <a:spcPct val="0"/>
        </a:spcAft>
        <a:buClr>
          <a:srgbClr val="CD1141"/>
        </a:buClr>
        <a:buFont typeface="Arial" pitchFamily="34" charset="0"/>
        <a:defRPr sz="2400">
          <a:solidFill>
            <a:srgbClr val="0F2B71"/>
          </a:solidFill>
          <a:latin typeface="+mn-lt"/>
          <a:ea typeface="+mn-ea"/>
        </a:defRPr>
      </a:lvl2pPr>
      <a:lvl3pPr marL="1143000" indent="-228600" algn="l" rtl="0" eaLnBrk="0" fontAlgn="base" hangingPunct="0">
        <a:spcBef>
          <a:spcPct val="20000"/>
        </a:spcBef>
        <a:spcAft>
          <a:spcPct val="0"/>
        </a:spcAft>
        <a:buClr>
          <a:srgbClr val="CD1141"/>
        </a:buClr>
        <a:defRPr sz="2000">
          <a:solidFill>
            <a:srgbClr val="0F2B71"/>
          </a:solidFill>
          <a:latin typeface="+mn-lt"/>
          <a:ea typeface="+mn-ea"/>
        </a:defRPr>
      </a:lvl3pPr>
      <a:lvl4pPr marL="1600200" indent="-228600" algn="l" rtl="0" eaLnBrk="0" fontAlgn="base" hangingPunct="0">
        <a:spcBef>
          <a:spcPct val="20000"/>
        </a:spcBef>
        <a:spcAft>
          <a:spcPct val="0"/>
        </a:spcAft>
        <a:buClr>
          <a:srgbClr val="CD1141"/>
        </a:buClr>
        <a:buFont typeface="Arial" pitchFamily="34" charset="0"/>
        <a:defRPr>
          <a:solidFill>
            <a:srgbClr val="0F2B71"/>
          </a:solidFill>
          <a:latin typeface="+mn-lt"/>
          <a:ea typeface="+mn-ea"/>
        </a:defRPr>
      </a:lvl4pPr>
      <a:lvl5pPr marL="2057400" indent="-228600" algn="l" rtl="0" eaLnBrk="0" fontAlgn="base" hangingPunct="0">
        <a:spcBef>
          <a:spcPct val="20000"/>
        </a:spcBef>
        <a:spcAft>
          <a:spcPct val="0"/>
        </a:spcAft>
        <a:buClr>
          <a:srgbClr val="CD1141"/>
        </a:buClr>
        <a:defRPr sz="1600">
          <a:solidFill>
            <a:srgbClr val="0F2B71"/>
          </a:solidFill>
          <a:latin typeface="+mn-lt"/>
          <a:ea typeface="+mn-ea"/>
        </a:defRPr>
      </a:lvl5pPr>
      <a:lvl6pPr marL="2514600" indent="-228600" algn="l" rtl="0" fontAlgn="base">
        <a:spcBef>
          <a:spcPct val="20000"/>
        </a:spcBef>
        <a:spcAft>
          <a:spcPct val="0"/>
        </a:spcAft>
        <a:buClr>
          <a:srgbClr val="CD1141"/>
        </a:buClr>
        <a:defRPr sz="1600">
          <a:solidFill>
            <a:srgbClr val="0F2B71"/>
          </a:solidFill>
          <a:latin typeface="+mn-lt"/>
          <a:ea typeface="+mn-ea"/>
        </a:defRPr>
      </a:lvl6pPr>
      <a:lvl7pPr marL="2971800" indent="-228600" algn="l" rtl="0" fontAlgn="base">
        <a:spcBef>
          <a:spcPct val="20000"/>
        </a:spcBef>
        <a:spcAft>
          <a:spcPct val="0"/>
        </a:spcAft>
        <a:buClr>
          <a:srgbClr val="CD1141"/>
        </a:buClr>
        <a:defRPr sz="1600">
          <a:solidFill>
            <a:srgbClr val="0F2B71"/>
          </a:solidFill>
          <a:latin typeface="+mn-lt"/>
          <a:ea typeface="+mn-ea"/>
        </a:defRPr>
      </a:lvl7pPr>
      <a:lvl8pPr marL="3429000" indent="-228600" algn="l" rtl="0" fontAlgn="base">
        <a:spcBef>
          <a:spcPct val="20000"/>
        </a:spcBef>
        <a:spcAft>
          <a:spcPct val="0"/>
        </a:spcAft>
        <a:buClr>
          <a:srgbClr val="CD1141"/>
        </a:buClr>
        <a:defRPr sz="1600">
          <a:solidFill>
            <a:srgbClr val="0F2B71"/>
          </a:solidFill>
          <a:latin typeface="+mn-lt"/>
          <a:ea typeface="+mn-ea"/>
        </a:defRPr>
      </a:lvl8pPr>
      <a:lvl9pPr marL="3886200" indent="-228600" algn="l" rtl="0" fontAlgn="base">
        <a:spcBef>
          <a:spcPct val="20000"/>
        </a:spcBef>
        <a:spcAft>
          <a:spcPct val="0"/>
        </a:spcAft>
        <a:buClr>
          <a:srgbClr val="CD1141"/>
        </a:buClr>
        <a:defRPr sz="1600">
          <a:solidFill>
            <a:srgbClr val="0F2B71"/>
          </a:solidFill>
          <a:latin typeface="+mn-lt"/>
          <a:ea typeface="+mn-ea"/>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s://vooraanmeldenjeugd.skjeugd.nl/account-aanmaken-professional?profession=vooraanmelden&amp;subscribe" TargetMode="External"/><Relationship Id="rId2" Type="http://schemas.openxmlformats.org/officeDocument/2006/relationships/hyperlink" Target="https://vooraanmeldenjeugd.skjeugd.nl/media/downloads/Vooraanmelden/Interactieve_brochure_Beroepsregistratie_en_Vooraanmelden.pdf" TargetMode="External"/><Relationship Id="rId1" Type="http://schemas.openxmlformats.org/officeDocument/2006/relationships/slideLayout" Target="../slideLayouts/slideLayout13.xml"/><Relationship Id="rId4" Type="http://schemas.openxmlformats.org/officeDocument/2006/relationships/hyperlink" Target="https://www.youtube.com/watch?v=1LnzauVGdDM&amp;feature=youtu.b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hyperlink" Target="http://www.mogroep.nl/thema/effectiviteit/nieuws/4361-twee-meter-geluk-over-effectiviteit-en-kwaliteit-binnen-sociaal-werk"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mailto:luttik@mogroep.nl" TargetMode="External"/><Relationship Id="rId2" Type="http://schemas.openxmlformats.org/officeDocument/2006/relationships/hyperlink" Target="mailto:vandermeij@mogroep.n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www.mogroep.nl/?file=7014&amp;m=1360574437&amp;action=file.download"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ChangeArrowheads="1"/>
          </p:cNvSpPr>
          <p:nvPr>
            <p:ph type="title"/>
          </p:nvPr>
        </p:nvSpPr>
        <p:spPr>
          <a:xfrm>
            <a:off x="1474788" y="2564904"/>
            <a:ext cx="6553200" cy="3262432"/>
          </a:xfrm>
        </p:spPr>
        <p:txBody>
          <a:bodyPr/>
          <a:lstStyle/>
          <a:p>
            <a:pPr>
              <a:defRPr/>
            </a:pPr>
            <a:r>
              <a:rPr lang="nl-NL" sz="2800" dirty="0" smtClean="0"/>
              <a:t>Kwaliteitskoers W&amp;MD</a:t>
            </a:r>
            <a:br>
              <a:rPr lang="nl-NL" sz="2800" dirty="0" smtClean="0"/>
            </a:br>
            <a:r>
              <a:rPr lang="nl-NL" sz="2800" dirty="0" smtClean="0"/>
              <a:t/>
            </a:r>
            <a:br>
              <a:rPr lang="nl-NL" sz="2800" dirty="0" smtClean="0"/>
            </a:br>
            <a:r>
              <a:rPr lang="nl-NL" sz="2000" b="0" dirty="0" smtClean="0"/>
              <a:t>Marije van der Meij</a:t>
            </a:r>
            <a:br>
              <a:rPr lang="nl-NL" sz="2000" b="0" dirty="0" smtClean="0"/>
            </a:br>
            <a:r>
              <a:rPr lang="nl-NL" sz="2000" b="0" dirty="0" smtClean="0"/>
              <a:t>Edwin Luttik</a:t>
            </a:r>
            <a:br>
              <a:rPr lang="nl-NL" sz="2000" b="0" dirty="0" smtClean="0"/>
            </a:br>
            <a:r>
              <a:rPr lang="nl-NL" sz="2000" b="0" dirty="0" smtClean="0"/>
              <a:t/>
            </a:r>
            <a:br>
              <a:rPr lang="nl-NL" sz="2000" b="0" dirty="0" smtClean="0"/>
            </a:br>
            <a:r>
              <a:rPr lang="nl-NL" sz="2000" b="0" dirty="0" smtClean="0"/>
              <a:t>Namens commissie kwaliteit en professionalisering</a:t>
            </a:r>
            <a:br>
              <a:rPr lang="nl-NL" sz="2000" b="0" dirty="0" smtClean="0"/>
            </a:br>
            <a:r>
              <a:rPr lang="nl-NL" sz="2000" b="0" dirty="0"/>
              <a:t/>
            </a:r>
            <a:br>
              <a:rPr lang="nl-NL" sz="2000" b="0" dirty="0"/>
            </a:br>
            <a:r>
              <a:rPr lang="nl-NL" dirty="0" smtClean="0"/>
              <a:t/>
            </a:r>
            <a:br>
              <a:rPr lang="nl-NL" dirty="0" smtClean="0"/>
            </a:br>
            <a:endParaRPr lang="nl-NL" sz="2400" b="0" dirty="0" smtClean="0"/>
          </a:p>
        </p:txBody>
      </p:sp>
      <p:sp>
        <p:nvSpPr>
          <p:cNvPr id="822275" name="Rectangle 3"/>
          <p:cNvSpPr>
            <a:spLocks noGrp="1" noChangeArrowheads="1"/>
          </p:cNvSpPr>
          <p:nvPr>
            <p:ph type="body" idx="1"/>
          </p:nvPr>
        </p:nvSpPr>
        <p:spPr>
          <a:xfrm>
            <a:off x="1547813" y="5085184"/>
            <a:ext cx="6480175" cy="609398"/>
          </a:xfrm>
        </p:spPr>
        <p:txBody>
          <a:bodyPr/>
          <a:lstStyle/>
          <a:p>
            <a:pPr marL="0" indent="0" eaLnBrk="1" hangingPunct="1">
              <a:defRPr/>
            </a:pPr>
            <a:r>
              <a:rPr lang="nl-NL" dirty="0" smtClean="0"/>
              <a:t>13 </a:t>
            </a:r>
            <a:r>
              <a:rPr lang="nl-NL" dirty="0" smtClean="0"/>
              <a:t>oktober 2015, </a:t>
            </a:r>
            <a:r>
              <a:rPr lang="nl-NL" dirty="0" smtClean="0"/>
              <a:t>Eindhoven</a:t>
            </a:r>
            <a:endParaRPr lang="nl-NL" dirty="0" smtClean="0"/>
          </a:p>
          <a:p>
            <a:pPr marL="0" indent="0" eaLnBrk="1" hangingPunct="1">
              <a:defRPr/>
            </a:pPr>
            <a:endParaRPr lang="nl-NL"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47813" y="1340768"/>
            <a:ext cx="6621462" cy="492443"/>
          </a:xfrm>
        </p:spPr>
        <p:txBody>
          <a:bodyPr/>
          <a:lstStyle/>
          <a:p>
            <a:r>
              <a:rPr lang="nl-NL" dirty="0" smtClean="0"/>
              <a:t>Dienstverlening</a:t>
            </a:r>
            <a:endParaRPr lang="nl-NL" dirty="0"/>
          </a:p>
        </p:txBody>
      </p:sp>
      <p:sp>
        <p:nvSpPr>
          <p:cNvPr id="3" name="Tijdelijke aanduiding voor inhoud 2"/>
          <p:cNvSpPr>
            <a:spLocks noGrp="1"/>
          </p:cNvSpPr>
          <p:nvPr>
            <p:ph idx="1"/>
          </p:nvPr>
        </p:nvSpPr>
        <p:spPr>
          <a:xfrm>
            <a:off x="1043608" y="1833211"/>
            <a:ext cx="7920880" cy="5096780"/>
          </a:xfrm>
        </p:spPr>
        <p:txBody>
          <a:bodyPr/>
          <a:lstStyle/>
          <a:p>
            <a:pPr lvl="0"/>
            <a:r>
              <a:rPr lang="nl-NL" dirty="0"/>
              <a:t>Het uitgangspunt van onze organisatie is maatschappelijke meerwaarde </a:t>
            </a:r>
          </a:p>
          <a:p>
            <a:pPr lvl="0"/>
            <a:r>
              <a:rPr lang="nl-NL" i="1" dirty="0"/>
              <a:t>Klanten</a:t>
            </a:r>
            <a:r>
              <a:rPr lang="nl-NL" dirty="0"/>
              <a:t> kunnen zich wenden tot een vorm van klachtenregeling </a:t>
            </a:r>
          </a:p>
          <a:p>
            <a:pPr lvl="0"/>
            <a:r>
              <a:rPr lang="nl-NL" dirty="0"/>
              <a:t>Door maatwerk te leveren, creëren wij meerwaarde voor individu en samenleving (in goede balans)</a:t>
            </a:r>
          </a:p>
          <a:p>
            <a:pPr lvl="0"/>
            <a:r>
              <a:rPr lang="nl-NL" dirty="0"/>
              <a:t>Onze dienstverlening onderzoeken wij periodiek en op eigen wijze op </a:t>
            </a:r>
            <a:r>
              <a:rPr lang="nl-NL" i="1" dirty="0"/>
              <a:t>resultaten voor de klant</a:t>
            </a:r>
            <a:r>
              <a:rPr lang="nl-NL" dirty="0"/>
              <a:t>, effectiviteit (o.a. kosten/baten) en maatschappelijke meerwaarde met als doel verbetering van de dienstverlening</a:t>
            </a:r>
          </a:p>
          <a:p>
            <a:endParaRPr lang="nl-NL" dirty="0"/>
          </a:p>
        </p:txBody>
      </p:sp>
    </p:spTree>
    <p:extLst>
      <p:ext uri="{BB962C8B-B14F-4D97-AF65-F5344CB8AC3E}">
        <p14:creationId xmlns:p14="http://schemas.microsoft.com/office/powerpoint/2010/main" val="1681801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75656" y="1340768"/>
            <a:ext cx="6621462" cy="492443"/>
          </a:xfrm>
        </p:spPr>
        <p:txBody>
          <a:bodyPr/>
          <a:lstStyle/>
          <a:p>
            <a:r>
              <a:rPr lang="nl-NL" dirty="0" smtClean="0"/>
              <a:t>Organisatie &amp; bestuur</a:t>
            </a:r>
            <a:endParaRPr lang="nl-NL" dirty="0"/>
          </a:p>
        </p:txBody>
      </p:sp>
      <p:sp>
        <p:nvSpPr>
          <p:cNvPr id="3" name="Tijdelijke aanduiding voor inhoud 2"/>
          <p:cNvSpPr>
            <a:spLocks noGrp="1"/>
          </p:cNvSpPr>
          <p:nvPr>
            <p:ph idx="1"/>
          </p:nvPr>
        </p:nvSpPr>
        <p:spPr>
          <a:xfrm>
            <a:off x="1187624" y="1988840"/>
            <a:ext cx="8100392" cy="4801314"/>
          </a:xfrm>
        </p:spPr>
        <p:txBody>
          <a:bodyPr/>
          <a:lstStyle/>
          <a:p>
            <a:pPr lvl="0"/>
            <a:r>
              <a:rPr lang="nl-NL" dirty="0"/>
              <a:t>Wij streven ernaar om een ontwikkelende, lerende en ondernemende organisatie te zijn die zich continu verbetert</a:t>
            </a:r>
          </a:p>
          <a:p>
            <a:pPr lvl="0"/>
            <a:r>
              <a:rPr lang="nl-NL" dirty="0"/>
              <a:t>Wij werken samen voor effectieve en doelmatige dienstverlening met </a:t>
            </a:r>
            <a:r>
              <a:rPr lang="nl-NL" i="1" dirty="0"/>
              <a:t>stakeholders</a:t>
            </a:r>
            <a:r>
              <a:rPr lang="nl-NL" dirty="0"/>
              <a:t> als collega organisaties, financiers en cliëntenorganisaties</a:t>
            </a:r>
          </a:p>
          <a:p>
            <a:pPr lvl="0"/>
            <a:r>
              <a:rPr lang="nl-NL" dirty="0"/>
              <a:t>Wij zijn flexibel en spelen in op de maatschappelijke context</a:t>
            </a:r>
          </a:p>
          <a:p>
            <a:pPr lvl="0"/>
            <a:r>
              <a:rPr lang="nl-NL" dirty="0"/>
              <a:t>Onze bedrijfsvoering is op orde</a:t>
            </a:r>
          </a:p>
          <a:p>
            <a:pPr lvl="0"/>
            <a:r>
              <a:rPr lang="nl-NL" dirty="0"/>
              <a:t>Wij zijn </a:t>
            </a:r>
            <a:r>
              <a:rPr lang="nl-NL" i="1" dirty="0"/>
              <a:t>transparant</a:t>
            </a:r>
            <a:r>
              <a:rPr lang="nl-NL" dirty="0"/>
              <a:t> over hoe we kwaliteit organiseren, borgen en leveren</a:t>
            </a:r>
          </a:p>
          <a:p>
            <a:endParaRPr lang="nl-NL" dirty="0"/>
          </a:p>
        </p:txBody>
      </p:sp>
    </p:spTree>
    <p:extLst>
      <p:ext uri="{BB962C8B-B14F-4D97-AF65-F5344CB8AC3E}">
        <p14:creationId xmlns:p14="http://schemas.microsoft.com/office/powerpoint/2010/main" val="3939901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31640" y="1556792"/>
            <a:ext cx="7488831" cy="984885"/>
          </a:xfrm>
        </p:spPr>
        <p:txBody>
          <a:bodyPr/>
          <a:lstStyle/>
          <a:p>
            <a:r>
              <a:rPr lang="nl-NL" dirty="0"/>
              <a:t>Organisatie &amp; </a:t>
            </a:r>
            <a:r>
              <a:rPr lang="nl-NL" dirty="0" smtClean="0"/>
              <a:t>bestuur </a:t>
            </a:r>
            <a:r>
              <a:rPr lang="nl-NL" dirty="0"/>
              <a:t>(vervolg)</a:t>
            </a:r>
          </a:p>
        </p:txBody>
      </p:sp>
      <p:sp>
        <p:nvSpPr>
          <p:cNvPr id="3" name="Tijdelijke aanduiding voor inhoud 2"/>
          <p:cNvSpPr>
            <a:spLocks noGrp="1"/>
          </p:cNvSpPr>
          <p:nvPr>
            <p:ph idx="1"/>
          </p:nvPr>
        </p:nvSpPr>
        <p:spPr>
          <a:xfrm>
            <a:off x="1547813" y="3097213"/>
            <a:ext cx="6621462" cy="3176254"/>
          </a:xfrm>
        </p:spPr>
        <p:txBody>
          <a:bodyPr/>
          <a:lstStyle/>
          <a:p>
            <a:pPr lvl="0"/>
            <a:r>
              <a:rPr lang="nl-NL" dirty="0"/>
              <a:t>Wij faciliteren onze professionals in de uitvoering van hun vakmanschap</a:t>
            </a:r>
          </a:p>
          <a:p>
            <a:pPr lvl="0"/>
            <a:r>
              <a:rPr lang="nl-NL" i="1" dirty="0"/>
              <a:t>Klanten</a:t>
            </a:r>
            <a:r>
              <a:rPr lang="nl-NL" dirty="0"/>
              <a:t> kunnen zich wenden tot een vorm van cliëntenparticipatie </a:t>
            </a:r>
          </a:p>
          <a:p>
            <a:pPr lvl="0"/>
            <a:r>
              <a:rPr lang="nl-NL" dirty="0"/>
              <a:t>Wij hebben de </a:t>
            </a:r>
            <a:r>
              <a:rPr lang="nl-NL" u="sng" dirty="0" err="1"/>
              <a:t>Governancecode</a:t>
            </a:r>
            <a:r>
              <a:rPr lang="nl-NL" u="sng" dirty="0"/>
              <a:t> W&amp;MD </a:t>
            </a:r>
            <a:r>
              <a:rPr lang="nl-NL" dirty="0"/>
              <a:t>ondertekend en leven de hierin opgenomen afspraken na</a:t>
            </a:r>
          </a:p>
          <a:p>
            <a:endParaRPr lang="nl-NL" dirty="0"/>
          </a:p>
        </p:txBody>
      </p:sp>
    </p:spTree>
    <p:extLst>
      <p:ext uri="{BB962C8B-B14F-4D97-AF65-F5344CB8AC3E}">
        <p14:creationId xmlns:p14="http://schemas.microsoft.com/office/powerpoint/2010/main" val="438310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16790" y="1412776"/>
            <a:ext cx="6621462" cy="614685"/>
          </a:xfrm>
        </p:spPr>
        <p:txBody>
          <a:bodyPr/>
          <a:lstStyle/>
          <a:p>
            <a:r>
              <a:rPr lang="nl-NL" dirty="0" smtClean="0"/>
              <a:t>2. Toetsing</a:t>
            </a:r>
            <a:endParaRPr lang="nl-NL" dirty="0"/>
          </a:p>
        </p:txBody>
      </p:sp>
      <p:sp>
        <p:nvSpPr>
          <p:cNvPr id="3" name="Tijdelijke aanduiding voor inhoud 2"/>
          <p:cNvSpPr>
            <a:spLocks noGrp="1"/>
          </p:cNvSpPr>
          <p:nvPr>
            <p:ph idx="1"/>
          </p:nvPr>
        </p:nvSpPr>
        <p:spPr>
          <a:xfrm>
            <a:off x="1403648" y="2204864"/>
            <a:ext cx="6621462" cy="4247317"/>
          </a:xfrm>
        </p:spPr>
        <p:txBody>
          <a:bodyPr/>
          <a:lstStyle/>
          <a:p>
            <a:r>
              <a:rPr lang="nl-NL" dirty="0" smtClean="0"/>
              <a:t>Stimuleren van en controleren op naleving van de waarden</a:t>
            </a:r>
          </a:p>
          <a:p>
            <a:endParaRPr lang="nl-NL" dirty="0" smtClean="0"/>
          </a:p>
          <a:p>
            <a:r>
              <a:rPr lang="nl-NL" dirty="0" smtClean="0"/>
              <a:t>Toetsing is optioneel, maar wel voorwaarde voor registratie in het register van de MO-code</a:t>
            </a:r>
          </a:p>
          <a:p>
            <a:endParaRPr lang="nl-NL" dirty="0" smtClean="0"/>
          </a:p>
          <a:p>
            <a:r>
              <a:rPr lang="nl-NL" dirty="0" smtClean="0"/>
              <a:t>Twee toetsingsopties:</a:t>
            </a:r>
          </a:p>
          <a:p>
            <a:pPr lvl="2"/>
            <a:r>
              <a:rPr lang="nl-NL" dirty="0" smtClean="0"/>
              <a:t>Intercollegiaal: “MO-geregistreerd”</a:t>
            </a:r>
          </a:p>
          <a:p>
            <a:pPr lvl="2"/>
            <a:r>
              <a:rPr lang="nl-NL" dirty="0" smtClean="0"/>
              <a:t>Extern: “Keurmerk”</a:t>
            </a:r>
          </a:p>
          <a:p>
            <a:pPr lvl="2"/>
            <a:r>
              <a:rPr lang="nl-NL" dirty="0" smtClean="0"/>
              <a:t>Of beide</a:t>
            </a:r>
            <a:endParaRPr lang="nl-NL" dirty="0"/>
          </a:p>
        </p:txBody>
      </p:sp>
    </p:spTree>
    <p:extLst>
      <p:ext uri="{BB962C8B-B14F-4D97-AF65-F5344CB8AC3E}">
        <p14:creationId xmlns:p14="http://schemas.microsoft.com/office/powerpoint/2010/main" val="2129176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18053" y="1412776"/>
            <a:ext cx="6621462" cy="492443"/>
          </a:xfrm>
        </p:spPr>
        <p:txBody>
          <a:bodyPr/>
          <a:lstStyle/>
          <a:p>
            <a:r>
              <a:rPr lang="nl-NL" dirty="0" smtClean="0"/>
              <a:t>Toetsing </a:t>
            </a:r>
            <a:r>
              <a:rPr lang="nl-NL" dirty="0"/>
              <a:t>(</a:t>
            </a:r>
            <a:r>
              <a:rPr lang="nl-NL" dirty="0" smtClean="0"/>
              <a:t>vervolg)</a:t>
            </a:r>
            <a:endParaRPr lang="nl-NL" dirty="0"/>
          </a:p>
        </p:txBody>
      </p:sp>
      <p:sp>
        <p:nvSpPr>
          <p:cNvPr id="3" name="Tijdelijke aanduiding voor inhoud 2"/>
          <p:cNvSpPr>
            <a:spLocks noGrp="1"/>
          </p:cNvSpPr>
          <p:nvPr>
            <p:ph idx="1"/>
          </p:nvPr>
        </p:nvSpPr>
        <p:spPr>
          <a:xfrm>
            <a:off x="1331640" y="2132856"/>
            <a:ext cx="6333430" cy="4210383"/>
          </a:xfrm>
        </p:spPr>
        <p:txBody>
          <a:bodyPr/>
          <a:lstStyle/>
          <a:p>
            <a:r>
              <a:rPr lang="nl-NL" dirty="0" smtClean="0"/>
              <a:t>Intercollegiaal: </a:t>
            </a:r>
          </a:p>
          <a:p>
            <a:pPr lvl="1"/>
            <a:r>
              <a:rPr lang="nl-NL" dirty="0" smtClean="0"/>
              <a:t>Leren en feedback</a:t>
            </a:r>
          </a:p>
          <a:p>
            <a:pPr lvl="1"/>
            <a:r>
              <a:rPr lang="nl-NL" dirty="0" smtClean="0"/>
              <a:t>Random matching met collega’s </a:t>
            </a:r>
          </a:p>
          <a:p>
            <a:pPr lvl="1"/>
            <a:r>
              <a:rPr lang="nl-NL" dirty="0" smtClean="0"/>
              <a:t>Afspraken/formats voor gesprek en verslag</a:t>
            </a:r>
          </a:p>
          <a:p>
            <a:pPr lvl="1"/>
            <a:r>
              <a:rPr lang="nl-NL" dirty="0" smtClean="0"/>
              <a:t>“MO-geregistreerd”</a:t>
            </a:r>
          </a:p>
          <a:p>
            <a:pPr lvl="1"/>
            <a:endParaRPr lang="nl-NL" dirty="0"/>
          </a:p>
          <a:p>
            <a:r>
              <a:rPr lang="nl-NL" dirty="0"/>
              <a:t>Extern: </a:t>
            </a:r>
            <a:endParaRPr lang="nl-NL" dirty="0" smtClean="0"/>
          </a:p>
          <a:p>
            <a:pPr lvl="1"/>
            <a:r>
              <a:rPr lang="nl-NL" dirty="0" smtClean="0"/>
              <a:t>Beoordelen en keuring</a:t>
            </a:r>
          </a:p>
          <a:p>
            <a:pPr lvl="1"/>
            <a:r>
              <a:rPr lang="nl-NL" dirty="0" smtClean="0"/>
              <a:t>Door externe auditor</a:t>
            </a:r>
            <a:endParaRPr lang="nl-NL" dirty="0"/>
          </a:p>
          <a:p>
            <a:pPr lvl="1"/>
            <a:r>
              <a:rPr lang="nl-NL" dirty="0" smtClean="0"/>
              <a:t>“Keurmerk</a:t>
            </a:r>
            <a:r>
              <a:rPr lang="nl-NL" dirty="0"/>
              <a:t>”</a:t>
            </a:r>
          </a:p>
          <a:p>
            <a:pPr marL="0" indent="0">
              <a:buNone/>
            </a:pPr>
            <a:endParaRPr lang="nl-NL" dirty="0" smtClean="0"/>
          </a:p>
        </p:txBody>
      </p:sp>
    </p:spTree>
    <p:extLst>
      <p:ext uri="{BB962C8B-B14F-4D97-AF65-F5344CB8AC3E}">
        <p14:creationId xmlns:p14="http://schemas.microsoft.com/office/powerpoint/2010/main" val="1703990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6256" y="1340768"/>
            <a:ext cx="7269683" cy="492443"/>
          </a:xfrm>
        </p:spPr>
        <p:txBody>
          <a:bodyPr/>
          <a:lstStyle/>
          <a:p>
            <a:r>
              <a:rPr lang="nl-NL" dirty="0" smtClean="0"/>
              <a:t>Voorbeelden </a:t>
            </a:r>
            <a:endParaRPr lang="nl-NL" dirty="0"/>
          </a:p>
        </p:txBody>
      </p:sp>
      <p:sp>
        <p:nvSpPr>
          <p:cNvPr id="3" name="Tijdelijke aanduiding voor inhoud 2"/>
          <p:cNvSpPr>
            <a:spLocks noGrp="1"/>
          </p:cNvSpPr>
          <p:nvPr>
            <p:ph idx="1"/>
          </p:nvPr>
        </p:nvSpPr>
        <p:spPr>
          <a:xfrm>
            <a:off x="971600" y="1916832"/>
            <a:ext cx="7557715" cy="5388529"/>
          </a:xfrm>
        </p:spPr>
        <p:txBody>
          <a:bodyPr/>
          <a:lstStyle/>
          <a:p>
            <a:r>
              <a:rPr lang="nl-NL" dirty="0" smtClean="0"/>
              <a:t>Onze </a:t>
            </a:r>
            <a:r>
              <a:rPr lang="nl-NL" b="1" dirty="0" smtClean="0"/>
              <a:t>eigen </a:t>
            </a:r>
            <a:r>
              <a:rPr lang="nl-NL" dirty="0" smtClean="0"/>
              <a:t>waarden en normen</a:t>
            </a:r>
          </a:p>
          <a:p>
            <a:r>
              <a:rPr lang="nl-NL" dirty="0" smtClean="0"/>
              <a:t>Niet </a:t>
            </a:r>
            <a:r>
              <a:rPr lang="nl-NL" b="1" dirty="0" smtClean="0"/>
              <a:t>hoe </a:t>
            </a:r>
            <a:r>
              <a:rPr lang="nl-NL" dirty="0" smtClean="0"/>
              <a:t>maar </a:t>
            </a:r>
            <a:r>
              <a:rPr lang="nl-NL" b="1" dirty="0" smtClean="0"/>
              <a:t>dat</a:t>
            </a:r>
          </a:p>
          <a:p>
            <a:r>
              <a:rPr lang="nl-NL" dirty="0" smtClean="0"/>
              <a:t>Niet alleen </a:t>
            </a:r>
            <a:r>
              <a:rPr lang="nl-NL" b="1" dirty="0" smtClean="0"/>
              <a:t>proces</a:t>
            </a:r>
            <a:r>
              <a:rPr lang="nl-NL" dirty="0" smtClean="0"/>
              <a:t> maar ook/vooral </a:t>
            </a:r>
            <a:r>
              <a:rPr lang="nl-NL" b="1" dirty="0" smtClean="0"/>
              <a:t>resultaat</a:t>
            </a:r>
          </a:p>
          <a:p>
            <a:pPr marL="0" indent="0">
              <a:buNone/>
            </a:pPr>
            <a:r>
              <a:rPr lang="nl-NL" sz="1400" b="1" dirty="0" smtClean="0"/>
              <a:t>Met dank aan </a:t>
            </a:r>
            <a:r>
              <a:rPr lang="nl-NL" sz="1400" b="1" dirty="0"/>
              <a:t>Brigit Grol, Saskia Brands en Margot </a:t>
            </a:r>
            <a:r>
              <a:rPr lang="nl-NL" sz="1400" b="1" dirty="0" smtClean="0"/>
              <a:t>Bosch: </a:t>
            </a:r>
          </a:p>
          <a:p>
            <a:endParaRPr lang="nl-NL" sz="1400" b="1" dirty="0" smtClean="0"/>
          </a:p>
          <a:p>
            <a:pPr>
              <a:buFont typeface="+mj-lt"/>
              <a:buAutoNum type="arabicPeriod"/>
            </a:pPr>
            <a:r>
              <a:rPr lang="nl-NL" sz="1800" b="1" dirty="0"/>
              <a:t>Onze professionals werken aantoonbaar aan hun vakmanschap en inzetbaarheid en de 10 competenties van de sociaal werker zijn richtinggevend voor beroepsmatig handelen</a:t>
            </a:r>
            <a:r>
              <a:rPr lang="nl-NL" sz="1800" dirty="0"/>
              <a:t> </a:t>
            </a:r>
          </a:p>
          <a:p>
            <a:pPr lvl="1"/>
            <a:r>
              <a:rPr lang="nl-NL" sz="1800" dirty="0"/>
              <a:t>Je kunt laten zien dat en hoe professionals hun vakmanschap op peil houden</a:t>
            </a:r>
          </a:p>
          <a:p>
            <a:pPr lvl="1"/>
            <a:r>
              <a:rPr lang="nl-NL" sz="1800" dirty="0"/>
              <a:t>Je kunt laten zien dat en hoe er </a:t>
            </a:r>
            <a:r>
              <a:rPr lang="nl-NL" sz="1800" dirty="0" smtClean="0"/>
              <a:t>geïnvesteerd </a:t>
            </a:r>
            <a:r>
              <a:rPr lang="nl-NL" sz="1800" dirty="0"/>
              <a:t>wordt in scholing van de 10 competenties van de sociaal </a:t>
            </a:r>
            <a:r>
              <a:rPr lang="nl-NL" sz="1800" dirty="0" smtClean="0"/>
              <a:t>werker en wat dit oplevert </a:t>
            </a:r>
            <a:r>
              <a:rPr lang="nl-NL" sz="1800" dirty="0"/>
              <a:t> </a:t>
            </a:r>
            <a:endParaRPr lang="nl-NL" sz="1800" b="1" dirty="0" smtClean="0">
              <a:solidFill>
                <a:srgbClr val="FF0000"/>
              </a:solidFill>
            </a:endParaRPr>
          </a:p>
          <a:p>
            <a:endParaRPr lang="nl-NL" dirty="0"/>
          </a:p>
        </p:txBody>
      </p:sp>
    </p:spTree>
    <p:extLst>
      <p:ext uri="{BB962C8B-B14F-4D97-AF65-F5344CB8AC3E}">
        <p14:creationId xmlns:p14="http://schemas.microsoft.com/office/powerpoint/2010/main" val="2337427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27584" y="1391888"/>
            <a:ext cx="7560840" cy="5515356"/>
          </a:xfrm>
        </p:spPr>
        <p:txBody>
          <a:bodyPr/>
          <a:lstStyle/>
          <a:p>
            <a:pPr lvl="1"/>
            <a:endParaRPr lang="nl-NL" sz="1200" b="1" i="1" dirty="0" smtClean="0"/>
          </a:p>
          <a:p>
            <a:pPr>
              <a:buFont typeface="+mj-lt"/>
              <a:buAutoNum type="arabicPeriod" startAt="2"/>
            </a:pPr>
            <a:r>
              <a:rPr lang="nl-NL" sz="1600" b="1" dirty="0" smtClean="0"/>
              <a:t>Het </a:t>
            </a:r>
            <a:r>
              <a:rPr lang="nl-NL" sz="1600" b="1" dirty="0"/>
              <a:t>uitgangspunt van onze organisatie is maatschappelijke </a:t>
            </a:r>
            <a:r>
              <a:rPr lang="nl-NL" sz="1600" b="1" dirty="0" smtClean="0"/>
              <a:t>meerwaarde</a:t>
            </a:r>
          </a:p>
          <a:p>
            <a:pPr lvl="1"/>
            <a:r>
              <a:rPr lang="nl-NL" sz="1800" dirty="0"/>
              <a:t>De organisatie </a:t>
            </a:r>
            <a:r>
              <a:rPr lang="nl-NL" sz="1800" dirty="0" smtClean="0"/>
              <a:t>kan laten zien dat en hoe zij </a:t>
            </a:r>
            <a:r>
              <a:rPr lang="nl-NL" sz="1800" dirty="0"/>
              <a:t>maatschappelijke </a:t>
            </a:r>
            <a:r>
              <a:rPr lang="nl-NL" sz="1800" dirty="0" smtClean="0"/>
              <a:t>meerwaarde onderzoekt</a:t>
            </a:r>
            <a:endParaRPr lang="nl-NL" sz="1800" dirty="0"/>
          </a:p>
          <a:p>
            <a:pPr lvl="1"/>
            <a:r>
              <a:rPr lang="nl-NL" sz="1800" dirty="0" smtClean="0"/>
              <a:t>De </a:t>
            </a:r>
            <a:r>
              <a:rPr lang="nl-NL" sz="1800" dirty="0"/>
              <a:t>maatschappelijke meerwaarde wordt gecommuniceerd aan belanghebbenden binnen en buiten de </a:t>
            </a:r>
            <a:r>
              <a:rPr lang="nl-NL" sz="1800" dirty="0" smtClean="0"/>
              <a:t>organisatie</a:t>
            </a:r>
          </a:p>
          <a:p>
            <a:pPr marL="457200" lvl="1" indent="0">
              <a:buNone/>
            </a:pPr>
            <a:endParaRPr lang="nl-NL" sz="1600" dirty="0" smtClean="0"/>
          </a:p>
          <a:p>
            <a:pPr>
              <a:buFont typeface="+mj-lt"/>
              <a:buAutoNum type="arabicPeriod" startAt="2"/>
            </a:pPr>
            <a:r>
              <a:rPr lang="nl-NL" sz="1600" b="1" dirty="0"/>
              <a:t>Wij faciliteren onze professionals in de uitvoering van hun vakmanschap </a:t>
            </a:r>
            <a:r>
              <a:rPr lang="nl-NL" sz="1600" b="1" i="1" dirty="0"/>
              <a:t> </a:t>
            </a:r>
            <a:endParaRPr lang="nl-NL" sz="1600" dirty="0"/>
          </a:p>
          <a:p>
            <a:pPr lvl="1"/>
            <a:r>
              <a:rPr lang="nl-NL" sz="1800" dirty="0"/>
              <a:t>De organisatie toetst of de professional over de benodigde kennis en vaardigheden beschikt en op welke wijze ontwikkeling nodig of gewenst </a:t>
            </a:r>
            <a:r>
              <a:rPr lang="nl-NL" sz="1800" dirty="0" smtClean="0"/>
              <a:t>is en faciliteert hierin. </a:t>
            </a:r>
            <a:endParaRPr lang="nl-NL" sz="1800" dirty="0"/>
          </a:p>
          <a:p>
            <a:pPr lvl="1"/>
            <a:r>
              <a:rPr lang="nl-NL" sz="1800" dirty="0"/>
              <a:t>De organisatie laat zien welke </a:t>
            </a:r>
            <a:r>
              <a:rPr lang="nl-NL" sz="1800" dirty="0" err="1"/>
              <a:t>randvoorwaardelijke</a:t>
            </a:r>
            <a:r>
              <a:rPr lang="nl-NL" sz="1800" dirty="0"/>
              <a:t> (hulp)middelen geregeld zijn en toetst wat het effect van deze middelen zijn op het vakmanschap van professionals </a:t>
            </a:r>
          </a:p>
          <a:p>
            <a:pPr lvl="1"/>
            <a:endParaRPr lang="nl-NL" sz="1600" dirty="0"/>
          </a:p>
          <a:p>
            <a:pPr lvl="1"/>
            <a:endParaRPr lang="nl-NL" sz="1600" dirty="0" smtClean="0"/>
          </a:p>
          <a:p>
            <a:pPr lvl="1"/>
            <a:endParaRPr lang="nl-NL" dirty="0"/>
          </a:p>
        </p:txBody>
      </p:sp>
    </p:spTree>
    <p:extLst>
      <p:ext uri="{BB962C8B-B14F-4D97-AF65-F5344CB8AC3E}">
        <p14:creationId xmlns:p14="http://schemas.microsoft.com/office/powerpoint/2010/main" val="4060738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1352382"/>
            <a:ext cx="7391995" cy="984885"/>
          </a:xfrm>
        </p:spPr>
        <p:txBody>
          <a:bodyPr/>
          <a:lstStyle/>
          <a:p>
            <a:r>
              <a:rPr lang="nl-NL" dirty="0" smtClean="0"/>
              <a:t>3. Beroepsregister Sociaal Werk</a:t>
            </a:r>
            <a:endParaRPr lang="nl-NL" dirty="0"/>
          </a:p>
        </p:txBody>
      </p:sp>
      <p:sp>
        <p:nvSpPr>
          <p:cNvPr id="3" name="Tijdelijke aanduiding voor inhoud 2"/>
          <p:cNvSpPr>
            <a:spLocks noGrp="1"/>
          </p:cNvSpPr>
          <p:nvPr>
            <p:ph idx="1"/>
          </p:nvPr>
        </p:nvSpPr>
        <p:spPr>
          <a:xfrm>
            <a:off x="1259632" y="2780929"/>
            <a:ext cx="6909643" cy="3024335"/>
          </a:xfrm>
        </p:spPr>
        <p:txBody>
          <a:bodyPr/>
          <a:lstStyle/>
          <a:p>
            <a:r>
              <a:rPr lang="nl-NL" dirty="0" smtClean="0"/>
              <a:t>Een register voor alle sociaal werkers</a:t>
            </a:r>
          </a:p>
          <a:p>
            <a:r>
              <a:rPr lang="nl-NL" dirty="0"/>
              <a:t>Waarom registratie? </a:t>
            </a:r>
          </a:p>
          <a:p>
            <a:r>
              <a:rPr lang="nl-NL" dirty="0"/>
              <a:t>Géén afvinksysteem…!</a:t>
            </a:r>
          </a:p>
          <a:p>
            <a:r>
              <a:rPr lang="nl-NL" dirty="0" smtClean="0"/>
              <a:t>Ontwikkelen </a:t>
            </a:r>
            <a:r>
              <a:rPr lang="nl-NL" dirty="0"/>
              <a:t>met partners Actieprogramma Professionalisering</a:t>
            </a:r>
          </a:p>
          <a:p>
            <a:r>
              <a:rPr lang="nl-NL" dirty="0" smtClean="0"/>
              <a:t>Bij Registerplein</a:t>
            </a:r>
          </a:p>
          <a:p>
            <a:r>
              <a:rPr lang="nl-NL" dirty="0" smtClean="0"/>
              <a:t>Verhouding SKJ en Registerplein</a:t>
            </a:r>
          </a:p>
        </p:txBody>
      </p:sp>
    </p:spTree>
    <p:extLst>
      <p:ext uri="{BB962C8B-B14F-4D97-AF65-F5344CB8AC3E}">
        <p14:creationId xmlns:p14="http://schemas.microsoft.com/office/powerpoint/2010/main" val="3037241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268760"/>
            <a:ext cx="8946740" cy="984885"/>
          </a:xfrm>
        </p:spPr>
        <p:txBody>
          <a:bodyPr/>
          <a:lstStyle/>
          <a:p>
            <a:pPr algn="ctr"/>
            <a:r>
              <a:rPr lang="nl-NL" dirty="0" err="1" smtClean="0"/>
              <a:t>Vooraanmelden</a:t>
            </a:r>
            <a:r>
              <a:rPr lang="nl-NL" dirty="0" smtClean="0"/>
              <a:t> beroepsregistratie </a:t>
            </a:r>
            <a:r>
              <a:rPr lang="nl-NL" dirty="0"/>
              <a:t>jeugdhulp bij </a:t>
            </a:r>
            <a:r>
              <a:rPr lang="nl-NL" dirty="0" smtClean="0"/>
              <a:t>SKJ  </a:t>
            </a:r>
            <a:endParaRPr lang="nl-NL" dirty="0"/>
          </a:p>
        </p:txBody>
      </p:sp>
      <p:sp>
        <p:nvSpPr>
          <p:cNvPr id="3" name="Tijdelijke aanduiding voor inhoud 2"/>
          <p:cNvSpPr>
            <a:spLocks noGrp="1"/>
          </p:cNvSpPr>
          <p:nvPr>
            <p:ph idx="1"/>
          </p:nvPr>
        </p:nvSpPr>
        <p:spPr>
          <a:xfrm>
            <a:off x="1115616" y="2420888"/>
            <a:ext cx="7704856" cy="4711420"/>
          </a:xfrm>
        </p:spPr>
        <p:txBody>
          <a:bodyPr/>
          <a:lstStyle/>
          <a:p>
            <a:r>
              <a:rPr lang="nl-NL" sz="2000" dirty="0"/>
              <a:t>Bepaal eerst OF je je moet </a:t>
            </a:r>
            <a:r>
              <a:rPr lang="nl-NL" sz="2000" dirty="0" err="1"/>
              <a:t>vooraanmelden</a:t>
            </a:r>
            <a:r>
              <a:rPr lang="nl-NL" sz="2000" dirty="0"/>
              <a:t>: zie het stroomschema op blz. 3 van </a:t>
            </a:r>
            <a:r>
              <a:rPr lang="nl-NL" sz="2000" dirty="0">
                <a:hlinkClick r:id="rId2"/>
              </a:rPr>
              <a:t>deze </a:t>
            </a:r>
            <a:r>
              <a:rPr lang="nl-NL" sz="2000" dirty="0" smtClean="0">
                <a:hlinkClick r:id="rId2"/>
              </a:rPr>
              <a:t>brochure</a:t>
            </a:r>
            <a:endParaRPr lang="nl-NL" sz="2000" dirty="0"/>
          </a:p>
          <a:p>
            <a:endParaRPr lang="nl-NL" sz="2000" dirty="0"/>
          </a:p>
          <a:p>
            <a:r>
              <a:rPr lang="nl-NL" sz="2000" dirty="0"/>
              <a:t>Als je je moet </a:t>
            </a:r>
            <a:r>
              <a:rPr lang="nl-NL" sz="2000" dirty="0" err="1"/>
              <a:t>vooraanmelden</a:t>
            </a:r>
            <a:r>
              <a:rPr lang="nl-NL" sz="2000" dirty="0"/>
              <a:t>, maak dan eerst een </a:t>
            </a:r>
            <a:r>
              <a:rPr lang="nl-NL" sz="2000" dirty="0">
                <a:hlinkClick r:id="rId3"/>
              </a:rPr>
              <a:t>account </a:t>
            </a:r>
            <a:r>
              <a:rPr lang="nl-NL" sz="2000" dirty="0"/>
              <a:t>aan op de website van het </a:t>
            </a:r>
            <a:r>
              <a:rPr lang="nl-NL" sz="2000" dirty="0" smtClean="0"/>
              <a:t>SKJ. Daarna </a:t>
            </a:r>
            <a:r>
              <a:rPr lang="nl-NL" sz="2000" dirty="0"/>
              <a:t>kun je verder gaan met de vooraanmelding.</a:t>
            </a:r>
          </a:p>
          <a:p>
            <a:endParaRPr lang="nl-NL" sz="2000" dirty="0"/>
          </a:p>
          <a:p>
            <a:r>
              <a:rPr lang="nl-NL" sz="2000" dirty="0"/>
              <a:t>Aanmelden voor 1 januari 2016</a:t>
            </a:r>
          </a:p>
          <a:p>
            <a:endParaRPr lang="nl-NL" sz="2000" dirty="0"/>
          </a:p>
          <a:p>
            <a:r>
              <a:rPr lang="nl-NL" sz="2000" dirty="0"/>
              <a:t>In najaar meer informatie over register sociaal werk. Houd je sociaal werkers aangemeld bij het </a:t>
            </a:r>
            <a:r>
              <a:rPr lang="nl-NL" sz="2000" dirty="0" smtClean="0"/>
              <a:t>Registerplein</a:t>
            </a:r>
          </a:p>
          <a:p>
            <a:r>
              <a:rPr lang="nl-NL" sz="2000" dirty="0" smtClean="0"/>
              <a:t>Zie </a:t>
            </a:r>
            <a:r>
              <a:rPr lang="nl-NL" sz="2000" dirty="0" smtClean="0">
                <a:hlinkClick r:id="rId4"/>
              </a:rPr>
              <a:t>dit filmpje</a:t>
            </a:r>
            <a:endParaRPr lang="nl-NL" sz="2000" dirty="0"/>
          </a:p>
          <a:p>
            <a:endParaRPr lang="nl-NL" dirty="0"/>
          </a:p>
        </p:txBody>
      </p:sp>
    </p:spTree>
    <p:extLst>
      <p:ext uri="{BB962C8B-B14F-4D97-AF65-F5344CB8AC3E}">
        <p14:creationId xmlns:p14="http://schemas.microsoft.com/office/powerpoint/2010/main" val="2910563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27020" y="1556792"/>
            <a:ext cx="6621462" cy="492443"/>
          </a:xfrm>
        </p:spPr>
        <p:txBody>
          <a:bodyPr/>
          <a:lstStyle/>
          <a:p>
            <a:r>
              <a:rPr lang="nl-NL" dirty="0" smtClean="0"/>
              <a:t>Transparantie </a:t>
            </a:r>
            <a:endParaRPr lang="nl-NL" dirty="0"/>
          </a:p>
        </p:txBody>
      </p:sp>
      <p:sp>
        <p:nvSpPr>
          <p:cNvPr id="3" name="Tijdelijke aanduiding voor inhoud 2"/>
          <p:cNvSpPr>
            <a:spLocks noGrp="1"/>
          </p:cNvSpPr>
          <p:nvPr>
            <p:ph idx="1"/>
          </p:nvPr>
        </p:nvSpPr>
        <p:spPr>
          <a:xfrm>
            <a:off x="1259632" y="2348880"/>
            <a:ext cx="7488832" cy="3250121"/>
          </a:xfrm>
        </p:spPr>
        <p:txBody>
          <a:bodyPr/>
          <a:lstStyle/>
          <a:p>
            <a:r>
              <a:rPr lang="nl-NL" dirty="0" smtClean="0"/>
              <a:t>Betrekken klanten/burgers en stakeholders bij ontwikkeling en evaluatie (effect en tevredenheid)</a:t>
            </a:r>
          </a:p>
          <a:p>
            <a:r>
              <a:rPr lang="nl-NL" dirty="0" smtClean="0"/>
              <a:t>Transparantie over kwaliteit, meerwaarde en </a:t>
            </a:r>
            <a:r>
              <a:rPr lang="nl-NL" dirty="0" err="1" smtClean="0"/>
              <a:t>governance</a:t>
            </a:r>
            <a:endParaRPr lang="nl-NL" dirty="0" smtClean="0"/>
          </a:p>
          <a:p>
            <a:r>
              <a:rPr lang="nl-NL" dirty="0"/>
              <a:t>Zichtbaar maken van </a:t>
            </a:r>
            <a:r>
              <a:rPr lang="nl-NL" dirty="0" smtClean="0"/>
              <a:t>(type) toetsing</a:t>
            </a:r>
            <a:endParaRPr lang="nl-NL" dirty="0"/>
          </a:p>
          <a:p>
            <a:r>
              <a:rPr lang="nl-NL" dirty="0" smtClean="0"/>
              <a:t>Uitkomsten toetsingsrapporten…?</a:t>
            </a:r>
          </a:p>
          <a:p>
            <a:endParaRPr lang="nl-NL" dirty="0"/>
          </a:p>
        </p:txBody>
      </p:sp>
    </p:spTree>
    <p:extLst>
      <p:ext uri="{BB962C8B-B14F-4D97-AF65-F5344CB8AC3E}">
        <p14:creationId xmlns:p14="http://schemas.microsoft.com/office/powerpoint/2010/main" val="2985902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31640" y="1556792"/>
            <a:ext cx="6621462" cy="492443"/>
          </a:xfrm>
        </p:spPr>
        <p:txBody>
          <a:bodyPr/>
          <a:lstStyle/>
          <a:p>
            <a:r>
              <a:rPr lang="nl-NL" dirty="0" smtClean="0"/>
              <a:t>Even terug in de tijd…</a:t>
            </a:r>
            <a:endParaRPr lang="nl-NL" dirty="0"/>
          </a:p>
        </p:txBody>
      </p:sp>
      <p:sp>
        <p:nvSpPr>
          <p:cNvPr id="3" name="Tijdelijke aanduiding voor inhoud 2"/>
          <p:cNvSpPr>
            <a:spLocks noGrp="1"/>
          </p:cNvSpPr>
          <p:nvPr>
            <p:ph idx="1"/>
          </p:nvPr>
        </p:nvSpPr>
        <p:spPr>
          <a:xfrm>
            <a:off x="1264850" y="2348880"/>
            <a:ext cx="7848872" cy="3914918"/>
          </a:xfrm>
        </p:spPr>
        <p:txBody>
          <a:bodyPr/>
          <a:lstStyle/>
          <a:p>
            <a:pPr marL="0" indent="0" eaLnBrk="1" hangingPunct="1">
              <a:buNone/>
              <a:defRPr/>
            </a:pPr>
            <a:r>
              <a:rPr lang="nl-NL" dirty="0"/>
              <a:t>2013: </a:t>
            </a:r>
          </a:p>
          <a:p>
            <a:pPr eaLnBrk="1" hangingPunct="1">
              <a:defRPr/>
            </a:pPr>
            <a:r>
              <a:rPr lang="nl-NL" dirty="0"/>
              <a:t>Branche wil terug naar de bedoeling</a:t>
            </a:r>
          </a:p>
          <a:p>
            <a:pPr eaLnBrk="1" hangingPunct="1">
              <a:defRPr/>
            </a:pPr>
            <a:r>
              <a:rPr lang="nl-NL" dirty="0"/>
              <a:t>Opdracht: nieuwe kwaliteitskoers </a:t>
            </a:r>
            <a:r>
              <a:rPr lang="nl-NL" dirty="0" smtClean="0"/>
              <a:t>sociaal werk</a:t>
            </a:r>
            <a:endParaRPr lang="nl-NL" dirty="0"/>
          </a:p>
          <a:p>
            <a:pPr eaLnBrk="1" hangingPunct="1">
              <a:defRPr/>
            </a:pPr>
            <a:r>
              <a:rPr lang="nl-NL" dirty="0"/>
              <a:t>Voorwaarden: betekenisvol, simpel, </a:t>
            </a:r>
            <a:r>
              <a:rPr lang="nl-NL" dirty="0" smtClean="0"/>
              <a:t>betaalbaar</a:t>
            </a:r>
          </a:p>
          <a:p>
            <a:pPr eaLnBrk="1" hangingPunct="1">
              <a:defRPr/>
            </a:pPr>
            <a:r>
              <a:rPr lang="nl-NL" dirty="0"/>
              <a:t>6</a:t>
            </a:r>
            <a:r>
              <a:rPr lang="nl-NL" dirty="0" smtClean="0"/>
              <a:t>0% wil geen vrijblijvendheid</a:t>
            </a:r>
            <a:endParaRPr lang="nl-NL" dirty="0"/>
          </a:p>
          <a:p>
            <a:pPr marL="0" indent="0" eaLnBrk="1" hangingPunct="1">
              <a:buNone/>
              <a:defRPr/>
            </a:pPr>
            <a:endParaRPr lang="nl-NL" dirty="0"/>
          </a:p>
          <a:p>
            <a:pPr marL="0" indent="0" eaLnBrk="1" hangingPunct="1">
              <a:buNone/>
              <a:defRPr/>
            </a:pPr>
            <a:r>
              <a:rPr lang="nl-NL" dirty="0" smtClean="0"/>
              <a:t>vanaf </a:t>
            </a:r>
            <a:r>
              <a:rPr lang="nl-NL" dirty="0"/>
              <a:t>2014 </a:t>
            </a:r>
          </a:p>
          <a:p>
            <a:pPr eaLnBrk="1" hangingPunct="1">
              <a:defRPr/>
            </a:pPr>
            <a:r>
              <a:rPr lang="nl-NL" dirty="0"/>
              <a:t>Commissie Kwaliteit en </a:t>
            </a:r>
            <a:r>
              <a:rPr lang="nl-NL" dirty="0" smtClean="0"/>
              <a:t>Professionalisering</a:t>
            </a:r>
            <a:endParaRPr lang="nl-NL" dirty="0"/>
          </a:p>
          <a:p>
            <a:pPr marL="0" indent="0">
              <a:buNone/>
            </a:pPr>
            <a:r>
              <a:rPr lang="nl-NL" dirty="0" smtClean="0"/>
              <a:t> </a:t>
            </a:r>
            <a:endParaRPr lang="nl-NL" dirty="0"/>
          </a:p>
        </p:txBody>
      </p:sp>
    </p:spTree>
    <p:extLst>
      <p:ext uri="{BB962C8B-B14F-4D97-AF65-F5344CB8AC3E}">
        <p14:creationId xmlns:p14="http://schemas.microsoft.com/office/powerpoint/2010/main" val="3009877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87887" y="1772816"/>
            <a:ext cx="7772400" cy="492443"/>
          </a:xfrm>
        </p:spPr>
        <p:txBody>
          <a:bodyPr/>
          <a:lstStyle/>
          <a:p>
            <a:r>
              <a:rPr lang="nl-NL" dirty="0" err="1" smtClean="0"/>
              <a:t>Toolbox</a:t>
            </a:r>
            <a:endParaRPr lang="nl-NL" dirty="0"/>
          </a:p>
        </p:txBody>
      </p:sp>
      <p:sp>
        <p:nvSpPr>
          <p:cNvPr id="3" name="Ondertitel 2"/>
          <p:cNvSpPr>
            <a:spLocks noGrp="1"/>
          </p:cNvSpPr>
          <p:nvPr>
            <p:ph type="subTitle" idx="1"/>
          </p:nvPr>
        </p:nvSpPr>
        <p:spPr>
          <a:xfrm>
            <a:off x="1287886" y="2564904"/>
            <a:ext cx="7460577" cy="3471720"/>
          </a:xfrm>
        </p:spPr>
        <p:txBody>
          <a:bodyPr/>
          <a:lstStyle/>
          <a:p>
            <a:pPr marL="342900" indent="-342900" algn="l">
              <a:buFont typeface="Arial" panose="020B0604020202020204" pitchFamily="34" charset="0"/>
              <a:buChar char="•"/>
            </a:pPr>
            <a:r>
              <a:rPr lang="nl-NL" dirty="0" smtClean="0"/>
              <a:t>Ondersteuning bij naleving</a:t>
            </a:r>
          </a:p>
          <a:p>
            <a:pPr marL="342900" indent="-342900" algn="l">
              <a:buFont typeface="Arial" panose="020B0604020202020204" pitchFamily="34" charset="0"/>
              <a:buChar char="•"/>
            </a:pPr>
            <a:r>
              <a:rPr lang="nl-NL" dirty="0" smtClean="0"/>
              <a:t>Up </a:t>
            </a:r>
            <a:r>
              <a:rPr lang="nl-NL" dirty="0" err="1" smtClean="0"/>
              <a:t>to</a:t>
            </a:r>
            <a:r>
              <a:rPr lang="nl-NL" dirty="0" smtClean="0"/>
              <a:t> date instrumenten en methoden per domein</a:t>
            </a:r>
          </a:p>
          <a:p>
            <a:pPr marL="342900" indent="-342900" algn="l">
              <a:buFont typeface="Arial" panose="020B0604020202020204" pitchFamily="34" charset="0"/>
              <a:buChar char="•"/>
            </a:pPr>
            <a:r>
              <a:rPr lang="nl-NL" dirty="0" smtClean="0"/>
              <a:t>Bv. effectiviteit van dienstverlening:</a:t>
            </a:r>
          </a:p>
          <a:p>
            <a:pPr marL="800100" lvl="1" indent="-342900" algn="l">
              <a:buFont typeface="Arial" panose="020B0604020202020204" pitchFamily="34" charset="0"/>
              <a:buChar char="•"/>
            </a:pPr>
            <a:r>
              <a:rPr lang="nl-NL" dirty="0" smtClean="0"/>
              <a:t>Databanken</a:t>
            </a:r>
          </a:p>
          <a:p>
            <a:pPr marL="800100" lvl="1" indent="-342900" algn="l">
              <a:buFont typeface="Arial" panose="020B0604020202020204" pitchFamily="34" charset="0"/>
              <a:buChar char="•"/>
            </a:pPr>
            <a:r>
              <a:rPr lang="nl-NL" dirty="0" smtClean="0"/>
              <a:t>Beslisboom</a:t>
            </a:r>
          </a:p>
          <a:p>
            <a:pPr marL="800100" lvl="1" indent="-342900" algn="l">
              <a:buFont typeface="Arial" panose="020B0604020202020204" pitchFamily="34" charset="0"/>
              <a:buChar char="•"/>
            </a:pPr>
            <a:r>
              <a:rPr lang="nl-NL" dirty="0" smtClean="0"/>
              <a:t>“Twee meter geluk” (zie </a:t>
            </a:r>
            <a:r>
              <a:rPr lang="nl-NL" dirty="0" smtClean="0">
                <a:hlinkClick r:id="rId2"/>
              </a:rPr>
              <a:t>online</a:t>
            </a:r>
            <a:r>
              <a:rPr lang="nl-NL" dirty="0" smtClean="0"/>
              <a:t>)</a:t>
            </a:r>
          </a:p>
          <a:p>
            <a:pPr marL="800100" lvl="1" indent="-342900" algn="l">
              <a:buFont typeface="Arial" panose="020B0604020202020204" pitchFamily="34" charset="0"/>
              <a:buChar char="•"/>
            </a:pPr>
            <a:endParaRPr lang="nl-NL" dirty="0"/>
          </a:p>
          <a:p>
            <a:pPr marL="800100" lvl="1" indent="-342900" algn="l">
              <a:buFont typeface="Arial" panose="020B0604020202020204" pitchFamily="34" charset="0"/>
              <a:buChar char="•"/>
            </a:pPr>
            <a:endParaRPr lang="nl-NL" dirty="0" smtClean="0"/>
          </a:p>
        </p:txBody>
      </p:sp>
    </p:spTree>
    <p:extLst>
      <p:ext uri="{BB962C8B-B14F-4D97-AF65-F5344CB8AC3E}">
        <p14:creationId xmlns:p14="http://schemas.microsoft.com/office/powerpoint/2010/main" val="1270834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47813" y="2326958"/>
            <a:ext cx="6621462" cy="492443"/>
          </a:xfrm>
        </p:spPr>
        <p:txBody>
          <a:bodyPr/>
          <a:lstStyle/>
          <a:p>
            <a:r>
              <a:rPr lang="nl-NL" dirty="0" smtClean="0"/>
              <a:t>Ja, maar….</a:t>
            </a:r>
            <a:endParaRPr lang="nl-NL" dirty="0"/>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380164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47664" y="1484784"/>
            <a:ext cx="6621462" cy="492443"/>
          </a:xfrm>
        </p:spPr>
        <p:txBody>
          <a:bodyPr/>
          <a:lstStyle/>
          <a:p>
            <a:r>
              <a:rPr lang="nl-NL" dirty="0" smtClean="0"/>
              <a:t>Ja, maar….</a:t>
            </a:r>
            <a:endParaRPr lang="nl-NL" dirty="0"/>
          </a:p>
        </p:txBody>
      </p:sp>
      <p:sp>
        <p:nvSpPr>
          <p:cNvPr id="3" name="Tijdelijke aanduiding voor inhoud 2"/>
          <p:cNvSpPr>
            <a:spLocks noGrp="1"/>
          </p:cNvSpPr>
          <p:nvPr>
            <p:ph idx="1"/>
          </p:nvPr>
        </p:nvSpPr>
        <p:spPr>
          <a:xfrm>
            <a:off x="971600" y="2276872"/>
            <a:ext cx="7920880" cy="4287967"/>
          </a:xfrm>
        </p:spPr>
        <p:txBody>
          <a:bodyPr/>
          <a:lstStyle/>
          <a:p>
            <a:pPr marL="457200" indent="-457200">
              <a:buFont typeface="+mj-lt"/>
              <a:buAutoNum type="arabicPeriod"/>
            </a:pPr>
            <a:r>
              <a:rPr lang="nl-NL" dirty="0" smtClean="0"/>
              <a:t>Zo’n MO-code...Dat is toch een </a:t>
            </a:r>
            <a:r>
              <a:rPr lang="nl-NL" b="1" dirty="0" smtClean="0"/>
              <a:t>papieren tijger</a:t>
            </a:r>
            <a:r>
              <a:rPr lang="nl-NL" dirty="0" smtClean="0"/>
              <a:t>?</a:t>
            </a:r>
          </a:p>
          <a:p>
            <a:pPr marL="457200" lvl="1" indent="0">
              <a:buNone/>
            </a:pPr>
            <a:endParaRPr lang="nl-NL" dirty="0" smtClean="0">
              <a:solidFill>
                <a:srgbClr val="FF0000"/>
              </a:solidFill>
            </a:endParaRPr>
          </a:p>
          <a:p>
            <a:pPr marL="457200" indent="-457200">
              <a:buFont typeface="+mj-lt"/>
              <a:buAutoNum type="arabicPeriod"/>
            </a:pPr>
            <a:r>
              <a:rPr lang="nl-NL" dirty="0" smtClean="0"/>
              <a:t>Een keurmerk en beroepsregister…dat is toch </a:t>
            </a:r>
            <a:r>
              <a:rPr lang="nl-NL" b="1" dirty="0" smtClean="0"/>
              <a:t>ouderwets systeemdenken</a:t>
            </a:r>
            <a:r>
              <a:rPr lang="nl-NL" dirty="0" smtClean="0"/>
              <a:t>?</a:t>
            </a:r>
          </a:p>
          <a:p>
            <a:pPr marL="457200" indent="-457200">
              <a:buFont typeface="+mj-lt"/>
              <a:buAutoNum type="arabicPeriod"/>
            </a:pPr>
            <a:endParaRPr lang="nl-NL" dirty="0" smtClean="0"/>
          </a:p>
          <a:p>
            <a:pPr marL="457200" indent="-457200">
              <a:buFont typeface="+mj-lt"/>
              <a:buAutoNum type="arabicPeriod"/>
            </a:pPr>
            <a:r>
              <a:rPr lang="nl-NL" dirty="0"/>
              <a:t>Er is al </a:t>
            </a:r>
            <a:r>
              <a:rPr lang="nl-NL" b="1" dirty="0" smtClean="0"/>
              <a:t>zoveel binnen onze en in ander branches</a:t>
            </a:r>
            <a:r>
              <a:rPr lang="nl-NL" dirty="0" smtClean="0"/>
              <a:t>…Een nieuwe code </a:t>
            </a:r>
            <a:r>
              <a:rPr lang="nl-NL" dirty="0"/>
              <a:t>en </a:t>
            </a:r>
            <a:r>
              <a:rPr lang="nl-NL" dirty="0" smtClean="0"/>
              <a:t>keurmerk </a:t>
            </a:r>
            <a:r>
              <a:rPr lang="nl-NL" dirty="0"/>
              <a:t>maken het moeilijker in plaats van makkelijker.</a:t>
            </a:r>
          </a:p>
          <a:p>
            <a:pPr marL="457200" indent="-457200">
              <a:buFont typeface="+mj-lt"/>
              <a:buAutoNum type="arabicPeriod"/>
            </a:pPr>
            <a:endParaRPr lang="nl-NL" dirty="0" smtClean="0"/>
          </a:p>
          <a:p>
            <a:pPr marL="457200" indent="-457200">
              <a:buFont typeface="+mj-lt"/>
              <a:buAutoNum type="arabicPeriod"/>
            </a:pPr>
            <a:endParaRPr lang="nl-NL" dirty="0"/>
          </a:p>
        </p:txBody>
      </p:sp>
    </p:spTree>
    <p:extLst>
      <p:ext uri="{BB962C8B-B14F-4D97-AF65-F5344CB8AC3E}">
        <p14:creationId xmlns:p14="http://schemas.microsoft.com/office/powerpoint/2010/main" val="963013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19672" y="1628800"/>
            <a:ext cx="6621462" cy="492443"/>
          </a:xfrm>
        </p:spPr>
        <p:txBody>
          <a:bodyPr/>
          <a:lstStyle/>
          <a:p>
            <a:r>
              <a:rPr lang="nl-NL" dirty="0" smtClean="0"/>
              <a:t>Ja maar….</a:t>
            </a:r>
            <a:endParaRPr lang="nl-NL" dirty="0"/>
          </a:p>
        </p:txBody>
      </p:sp>
      <p:sp>
        <p:nvSpPr>
          <p:cNvPr id="3" name="Tijdelijke aanduiding voor inhoud 2"/>
          <p:cNvSpPr>
            <a:spLocks noGrp="1"/>
          </p:cNvSpPr>
          <p:nvPr>
            <p:ph idx="1"/>
          </p:nvPr>
        </p:nvSpPr>
        <p:spPr>
          <a:xfrm>
            <a:off x="1236332" y="2348880"/>
            <a:ext cx="7035867" cy="4136517"/>
          </a:xfrm>
        </p:spPr>
        <p:txBody>
          <a:bodyPr/>
          <a:lstStyle/>
          <a:p>
            <a:pPr marL="457200" indent="-457200">
              <a:buFont typeface="+mj-lt"/>
              <a:buAutoNum type="arabicPeriod" startAt="4"/>
            </a:pPr>
            <a:r>
              <a:rPr lang="nl-NL" dirty="0" smtClean="0"/>
              <a:t>Branchecode </a:t>
            </a:r>
            <a:r>
              <a:rPr lang="nl-NL" dirty="0" smtClean="0"/>
              <a:t>en intercollegiaal toetsen: staaltje “</a:t>
            </a:r>
            <a:r>
              <a:rPr lang="nl-NL" b="1" dirty="0" smtClean="0"/>
              <a:t>slager keurt zijn eigen vlees</a:t>
            </a:r>
            <a:r>
              <a:rPr lang="nl-NL" dirty="0" smtClean="0"/>
              <a:t>”?</a:t>
            </a:r>
          </a:p>
          <a:p>
            <a:pPr marL="457200" indent="-457200">
              <a:buFont typeface="+mj-lt"/>
              <a:buAutoNum type="arabicPeriod" startAt="4"/>
            </a:pPr>
            <a:endParaRPr lang="nl-NL" dirty="0"/>
          </a:p>
          <a:p>
            <a:pPr marL="457200" indent="-457200">
              <a:buFont typeface="+mj-lt"/>
              <a:buAutoNum type="arabicPeriod" startAt="5"/>
            </a:pPr>
            <a:r>
              <a:rPr lang="nl-NL" dirty="0" smtClean="0"/>
              <a:t>Het </a:t>
            </a:r>
            <a:r>
              <a:rPr lang="nl-NL" dirty="0"/>
              <a:t>is allemaal veel te </a:t>
            </a:r>
            <a:r>
              <a:rPr lang="nl-NL" b="1" dirty="0"/>
              <a:t>duur </a:t>
            </a:r>
            <a:r>
              <a:rPr lang="nl-NL" dirty="0"/>
              <a:t>en kost veel </a:t>
            </a:r>
            <a:r>
              <a:rPr lang="nl-NL" dirty="0" smtClean="0"/>
              <a:t>tijd</a:t>
            </a:r>
          </a:p>
          <a:p>
            <a:pPr marL="457200" indent="-457200">
              <a:buFont typeface="+mj-lt"/>
              <a:buAutoNum type="arabicPeriod" startAt="5"/>
            </a:pPr>
            <a:endParaRPr lang="nl-NL" dirty="0" smtClean="0"/>
          </a:p>
          <a:p>
            <a:pPr marL="457200" indent="-457200">
              <a:buFont typeface="+mj-lt"/>
              <a:buAutoNum type="arabicPeriod" startAt="5"/>
            </a:pPr>
            <a:r>
              <a:rPr lang="nl-NL" dirty="0" smtClean="0"/>
              <a:t>Is dit wel geschikt </a:t>
            </a:r>
            <a:r>
              <a:rPr lang="nl-NL" b="1" dirty="0" smtClean="0"/>
              <a:t>voor iedereen </a:t>
            </a:r>
            <a:r>
              <a:rPr lang="nl-NL" dirty="0" smtClean="0"/>
              <a:t>(klein en groot, breed en smal)?</a:t>
            </a:r>
            <a:endParaRPr lang="nl-NL" dirty="0" smtClean="0"/>
          </a:p>
          <a:p>
            <a:pPr marL="0" indent="0">
              <a:buNone/>
            </a:pPr>
            <a:endParaRPr lang="nl-NL" dirty="0" smtClean="0"/>
          </a:p>
          <a:p>
            <a:endParaRPr lang="nl-NL" dirty="0"/>
          </a:p>
        </p:txBody>
      </p:sp>
    </p:spTree>
    <p:extLst>
      <p:ext uri="{BB962C8B-B14F-4D97-AF65-F5344CB8AC3E}">
        <p14:creationId xmlns:p14="http://schemas.microsoft.com/office/powerpoint/2010/main" val="273321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31374" y="1844824"/>
            <a:ext cx="6621462" cy="492443"/>
          </a:xfrm>
        </p:spPr>
        <p:txBody>
          <a:bodyPr/>
          <a:lstStyle/>
          <a:p>
            <a:r>
              <a:rPr lang="nl-NL" dirty="0" smtClean="0"/>
              <a:t>Hoe verder?</a:t>
            </a:r>
            <a:endParaRPr lang="nl-NL" dirty="0"/>
          </a:p>
        </p:txBody>
      </p:sp>
      <p:sp>
        <p:nvSpPr>
          <p:cNvPr id="3" name="Tijdelijke aanduiding voor inhoud 2"/>
          <p:cNvSpPr>
            <a:spLocks noGrp="1"/>
          </p:cNvSpPr>
          <p:nvPr>
            <p:ph idx="1"/>
          </p:nvPr>
        </p:nvSpPr>
        <p:spPr>
          <a:xfrm>
            <a:off x="1524254" y="2708920"/>
            <a:ext cx="6621462" cy="3767185"/>
          </a:xfrm>
        </p:spPr>
        <p:txBody>
          <a:bodyPr/>
          <a:lstStyle/>
          <a:p>
            <a:r>
              <a:rPr lang="nl-NL" dirty="0" smtClean="0"/>
              <a:t>Keus samenwerkingspartner(s) voor uitvoering</a:t>
            </a:r>
          </a:p>
          <a:p>
            <a:endParaRPr lang="nl-NL" dirty="0" smtClean="0"/>
          </a:p>
          <a:p>
            <a:r>
              <a:rPr lang="nl-NL" dirty="0" smtClean="0"/>
              <a:t>Voorstel en instemming ALV (25 nov)</a:t>
            </a:r>
          </a:p>
          <a:p>
            <a:endParaRPr lang="nl-NL" dirty="0" smtClean="0"/>
          </a:p>
          <a:p>
            <a:r>
              <a:rPr lang="nl-NL" dirty="0" smtClean="0"/>
              <a:t>Na mandaat in november: in 2016 de uitwerking…</a:t>
            </a:r>
          </a:p>
          <a:p>
            <a:endParaRPr lang="nl-NL" dirty="0" smtClean="0"/>
          </a:p>
          <a:p>
            <a:endParaRPr lang="nl-NL" dirty="0"/>
          </a:p>
        </p:txBody>
      </p:sp>
    </p:spTree>
    <p:extLst>
      <p:ext uri="{BB962C8B-B14F-4D97-AF65-F5344CB8AC3E}">
        <p14:creationId xmlns:p14="http://schemas.microsoft.com/office/powerpoint/2010/main" val="669955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15616" y="2761533"/>
            <a:ext cx="7772400" cy="2462213"/>
          </a:xfrm>
        </p:spPr>
        <p:txBody>
          <a:bodyPr/>
          <a:lstStyle/>
          <a:p>
            <a:r>
              <a:rPr lang="nl-NL" dirty="0" smtClean="0"/>
              <a:t>Vragen, feedback of ander soortige input?</a:t>
            </a:r>
            <a:br>
              <a:rPr lang="nl-NL" dirty="0" smtClean="0"/>
            </a:br>
            <a:r>
              <a:rPr lang="nl-NL" dirty="0"/>
              <a:t/>
            </a:r>
            <a:br>
              <a:rPr lang="nl-NL" dirty="0"/>
            </a:br>
            <a:r>
              <a:rPr lang="nl-NL" dirty="0"/>
              <a:t/>
            </a:r>
            <a:br>
              <a:rPr lang="nl-NL" dirty="0"/>
            </a:br>
            <a:endParaRPr lang="nl-NL" dirty="0"/>
          </a:p>
        </p:txBody>
      </p:sp>
      <p:sp>
        <p:nvSpPr>
          <p:cNvPr id="3" name="Ondertitel 2"/>
          <p:cNvSpPr>
            <a:spLocks noGrp="1"/>
          </p:cNvSpPr>
          <p:nvPr>
            <p:ph type="subTitle" idx="1"/>
          </p:nvPr>
        </p:nvSpPr>
        <p:spPr>
          <a:xfrm>
            <a:off x="2123728" y="3992639"/>
            <a:ext cx="6400800" cy="3046988"/>
          </a:xfrm>
        </p:spPr>
        <p:txBody>
          <a:bodyPr/>
          <a:lstStyle/>
          <a:p>
            <a:pPr algn="l"/>
            <a:r>
              <a:rPr lang="nl-NL" sz="2400" b="1" dirty="0"/>
              <a:t>Laat het ons weten</a:t>
            </a:r>
            <a:r>
              <a:rPr lang="nl-NL" sz="2400" b="1" dirty="0" smtClean="0"/>
              <a:t>!</a:t>
            </a:r>
            <a:r>
              <a:rPr lang="nl-NL" sz="2400" dirty="0"/>
              <a:t> </a:t>
            </a:r>
            <a:endParaRPr lang="nl-NL" sz="2400" dirty="0" smtClean="0"/>
          </a:p>
          <a:p>
            <a:pPr marL="742950" lvl="1" indent="-285750" algn="l">
              <a:buFont typeface="Arial" panose="020B0604020202020204" pitchFamily="34" charset="0"/>
              <a:buChar char="•"/>
            </a:pPr>
            <a:r>
              <a:rPr lang="nl-NL" sz="2400" dirty="0">
                <a:solidFill>
                  <a:srgbClr val="2D2863"/>
                </a:solidFill>
                <a:latin typeface="+mn-lt"/>
                <a:cs typeface="+mn-cs"/>
              </a:rPr>
              <a:t>Spreek ons vandaag aan</a:t>
            </a:r>
          </a:p>
          <a:p>
            <a:pPr marL="742950" lvl="1" indent="-285750" algn="l">
              <a:buFont typeface="Arial" panose="020B0604020202020204" pitchFamily="34" charset="0"/>
              <a:buChar char="•"/>
            </a:pPr>
            <a:r>
              <a:rPr lang="nl-NL" sz="2400" dirty="0">
                <a:solidFill>
                  <a:srgbClr val="2D2863"/>
                </a:solidFill>
                <a:latin typeface="+mn-lt"/>
                <a:cs typeface="+mn-cs"/>
              </a:rPr>
              <a:t>Laat je input achter op een flip-over</a:t>
            </a:r>
          </a:p>
          <a:p>
            <a:pPr marL="742950" lvl="1" indent="-285750" algn="l">
              <a:buFont typeface="Arial" panose="020B0604020202020204" pitchFamily="34" charset="0"/>
              <a:buChar char="•"/>
            </a:pPr>
            <a:r>
              <a:rPr lang="nl-NL" sz="2400" dirty="0">
                <a:solidFill>
                  <a:srgbClr val="2D2863"/>
                </a:solidFill>
                <a:latin typeface="+mn-lt"/>
                <a:cs typeface="+mn-cs"/>
              </a:rPr>
              <a:t>Bel of mail </a:t>
            </a:r>
            <a:r>
              <a:rPr lang="nl-NL" sz="2400" dirty="0" smtClean="0">
                <a:solidFill>
                  <a:srgbClr val="2D2863"/>
                </a:solidFill>
                <a:latin typeface="+mn-lt"/>
                <a:cs typeface="+mn-cs"/>
              </a:rPr>
              <a:t>ons</a:t>
            </a:r>
          </a:p>
          <a:p>
            <a:pPr marL="1200150" lvl="2" indent="-285750" algn="l">
              <a:buFont typeface="Arial" panose="020B0604020202020204" pitchFamily="34" charset="0"/>
              <a:buChar char="•"/>
            </a:pPr>
            <a:r>
              <a:rPr lang="nl-NL" sz="2000" dirty="0" smtClean="0">
                <a:solidFill>
                  <a:srgbClr val="2D2863"/>
                </a:solidFill>
                <a:latin typeface="+mn-lt"/>
                <a:cs typeface="+mn-cs"/>
                <a:hlinkClick r:id="rId2"/>
              </a:rPr>
              <a:t>vandermeij@mogroep.nl</a:t>
            </a:r>
            <a:endParaRPr lang="nl-NL" sz="2000" dirty="0" smtClean="0">
              <a:solidFill>
                <a:srgbClr val="2D2863"/>
              </a:solidFill>
              <a:latin typeface="+mn-lt"/>
              <a:cs typeface="+mn-cs"/>
            </a:endParaRPr>
          </a:p>
          <a:p>
            <a:pPr marL="1200150" lvl="2" indent="-285750" algn="l">
              <a:buFont typeface="Arial" panose="020B0604020202020204" pitchFamily="34" charset="0"/>
              <a:buChar char="•"/>
            </a:pPr>
            <a:r>
              <a:rPr lang="nl-NL" sz="2000" dirty="0" smtClean="0">
                <a:solidFill>
                  <a:srgbClr val="2D2863"/>
                </a:solidFill>
                <a:latin typeface="+mn-lt"/>
                <a:cs typeface="+mn-cs"/>
                <a:hlinkClick r:id="rId3"/>
              </a:rPr>
              <a:t>luttik@mogroep.nl</a:t>
            </a:r>
            <a:r>
              <a:rPr lang="nl-NL" sz="2000" dirty="0" smtClean="0">
                <a:solidFill>
                  <a:srgbClr val="2D2863"/>
                </a:solidFill>
                <a:latin typeface="+mn-lt"/>
                <a:cs typeface="+mn-cs"/>
              </a:rPr>
              <a:t> </a:t>
            </a:r>
            <a:endParaRPr lang="nl-NL" sz="2000" dirty="0">
              <a:solidFill>
                <a:srgbClr val="2D2863"/>
              </a:solidFill>
              <a:latin typeface="+mn-lt"/>
              <a:cs typeface="+mn-cs"/>
            </a:endParaRPr>
          </a:p>
          <a:p>
            <a:pPr algn="l"/>
            <a:r>
              <a:rPr lang="nl-NL" dirty="0"/>
              <a:t/>
            </a:r>
            <a:br>
              <a:rPr lang="nl-NL" dirty="0"/>
            </a:br>
            <a:endParaRPr lang="nl-NL" dirty="0"/>
          </a:p>
        </p:txBody>
      </p:sp>
    </p:spTree>
    <p:extLst>
      <p:ext uri="{BB962C8B-B14F-4D97-AF65-F5344CB8AC3E}">
        <p14:creationId xmlns:p14="http://schemas.microsoft.com/office/powerpoint/2010/main" val="4053704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ijdelijke aanduiding voor inhoud 12"/>
          <p:cNvGraphicFramePr>
            <a:graphicFrameLocks noGrp="1"/>
          </p:cNvGraphicFramePr>
          <p:nvPr>
            <p:ph idx="1"/>
            <p:extLst>
              <p:ext uri="{D42A27DB-BD31-4B8C-83A1-F6EECF244321}">
                <p14:modId xmlns:p14="http://schemas.microsoft.com/office/powerpoint/2010/main" val="188869707"/>
              </p:ext>
            </p:extLst>
          </p:nvPr>
        </p:nvGraphicFramePr>
        <p:xfrm>
          <a:off x="1115616" y="1556793"/>
          <a:ext cx="7704856" cy="5218176"/>
        </p:xfrm>
        <a:graphic>
          <a:graphicData uri="http://schemas.openxmlformats.org/drawingml/2006/table">
            <a:tbl>
              <a:tblPr>
                <a:tableStyleId>{5C22544A-7EE6-4342-B048-85BDC9FD1C3A}</a:tableStyleId>
              </a:tblPr>
              <a:tblGrid>
                <a:gridCol w="4593253"/>
                <a:gridCol w="3111603"/>
              </a:tblGrid>
              <a:tr h="283531">
                <a:tc>
                  <a:txBody>
                    <a:bodyPr/>
                    <a:lstStyle/>
                    <a:p>
                      <a:pPr algn="l">
                        <a:lnSpc>
                          <a:spcPct val="107000"/>
                        </a:lnSpc>
                        <a:spcAft>
                          <a:spcPts val="0"/>
                        </a:spcAft>
                      </a:pPr>
                      <a:r>
                        <a:rPr lang="nl-NL" sz="2000" dirty="0">
                          <a:solidFill>
                            <a:srgbClr val="2D2863"/>
                          </a:solidFill>
                          <a:latin typeface="+mn-lt"/>
                          <a:ea typeface="+mn-ea"/>
                          <a:cs typeface="+mn-cs"/>
                        </a:rPr>
                        <a:t>Pluspunt Zandvoort</a:t>
                      </a:r>
                    </a:p>
                  </a:txBody>
                  <a:tcPr marL="68580" marR="68580" marT="0" marB="0"/>
                </a:tc>
                <a:tc>
                  <a:txBody>
                    <a:bodyPr/>
                    <a:lstStyle/>
                    <a:p>
                      <a:pPr algn="l">
                        <a:lnSpc>
                          <a:spcPct val="107000"/>
                        </a:lnSpc>
                        <a:spcAft>
                          <a:spcPts val="0"/>
                        </a:spcAft>
                      </a:pPr>
                      <a:r>
                        <a:rPr lang="nl-NL" sz="2000" dirty="0" smtClean="0">
                          <a:solidFill>
                            <a:srgbClr val="2D2863"/>
                          </a:solidFill>
                          <a:latin typeface="+mn-lt"/>
                          <a:ea typeface="+mn-ea"/>
                          <a:cs typeface="+mn-cs"/>
                        </a:rPr>
                        <a:t>De </a:t>
                      </a:r>
                      <a:r>
                        <a:rPr lang="nl-NL" sz="2000" dirty="0" err="1" smtClean="0">
                          <a:solidFill>
                            <a:srgbClr val="2D2863"/>
                          </a:solidFill>
                          <a:latin typeface="+mn-lt"/>
                          <a:ea typeface="+mn-ea"/>
                          <a:cs typeface="+mn-cs"/>
                        </a:rPr>
                        <a:t>Lumens</a:t>
                      </a:r>
                      <a:r>
                        <a:rPr lang="nl-NL" sz="2000" dirty="0" smtClean="0">
                          <a:solidFill>
                            <a:srgbClr val="2D2863"/>
                          </a:solidFill>
                          <a:latin typeface="+mn-lt"/>
                          <a:ea typeface="+mn-ea"/>
                          <a:cs typeface="+mn-cs"/>
                        </a:rPr>
                        <a:t> Groep</a:t>
                      </a:r>
                      <a:endParaRPr lang="nl-NL" sz="2000" dirty="0">
                        <a:solidFill>
                          <a:srgbClr val="2D2863"/>
                        </a:solidFill>
                        <a:latin typeface="+mn-lt"/>
                        <a:ea typeface="+mn-ea"/>
                        <a:cs typeface="+mn-cs"/>
                      </a:endParaRPr>
                    </a:p>
                  </a:txBody>
                  <a:tcPr marL="68580" marR="68580" marT="0" marB="0"/>
                </a:tc>
              </a:tr>
              <a:tr h="567063">
                <a:tc>
                  <a:txBody>
                    <a:bodyPr/>
                    <a:lstStyle/>
                    <a:p>
                      <a:pPr algn="l">
                        <a:lnSpc>
                          <a:spcPct val="107000"/>
                        </a:lnSpc>
                        <a:spcAft>
                          <a:spcPts val="0"/>
                        </a:spcAft>
                      </a:pPr>
                      <a:endParaRPr lang="nl-NL" sz="2000" dirty="0" smtClean="0">
                        <a:solidFill>
                          <a:srgbClr val="2D2863"/>
                        </a:solidFill>
                        <a:latin typeface="+mn-lt"/>
                        <a:ea typeface="+mn-ea"/>
                        <a:cs typeface="+mn-cs"/>
                      </a:endParaRPr>
                    </a:p>
                    <a:p>
                      <a:pPr algn="l">
                        <a:lnSpc>
                          <a:spcPct val="107000"/>
                        </a:lnSpc>
                        <a:spcAft>
                          <a:spcPts val="0"/>
                        </a:spcAft>
                      </a:pPr>
                      <a:r>
                        <a:rPr lang="nl-NL" sz="2000" dirty="0" smtClean="0">
                          <a:solidFill>
                            <a:srgbClr val="2D2863"/>
                          </a:solidFill>
                          <a:latin typeface="+mn-lt"/>
                          <a:ea typeface="+mn-ea"/>
                          <a:cs typeface="+mn-cs"/>
                        </a:rPr>
                        <a:t>MJD Groningen</a:t>
                      </a:r>
                      <a:endParaRPr lang="nl-NL" sz="2000" dirty="0">
                        <a:solidFill>
                          <a:srgbClr val="2D2863"/>
                        </a:solidFill>
                        <a:latin typeface="+mn-lt"/>
                        <a:ea typeface="+mn-ea"/>
                        <a:cs typeface="+mn-cs"/>
                      </a:endParaRPr>
                    </a:p>
                  </a:txBody>
                  <a:tcPr marL="68580" marR="68580" marT="0" marB="0"/>
                </a:tc>
                <a:tc>
                  <a:txBody>
                    <a:bodyPr/>
                    <a:lstStyle/>
                    <a:p>
                      <a:pPr algn="l">
                        <a:lnSpc>
                          <a:spcPct val="107000"/>
                        </a:lnSpc>
                        <a:spcAft>
                          <a:spcPts val="0"/>
                        </a:spcAft>
                      </a:pPr>
                      <a:endParaRPr lang="nl-NL" sz="2000" dirty="0" smtClean="0">
                        <a:solidFill>
                          <a:srgbClr val="2D2863"/>
                        </a:solidFill>
                        <a:latin typeface="+mn-lt"/>
                        <a:ea typeface="+mn-ea"/>
                        <a:cs typeface="+mn-cs"/>
                      </a:endParaRPr>
                    </a:p>
                    <a:p>
                      <a:pPr algn="l">
                        <a:lnSpc>
                          <a:spcPct val="107000"/>
                        </a:lnSpc>
                        <a:spcAft>
                          <a:spcPts val="0"/>
                        </a:spcAft>
                      </a:pPr>
                      <a:r>
                        <a:rPr lang="nl-NL" sz="2000" dirty="0" smtClean="0">
                          <a:solidFill>
                            <a:srgbClr val="2D2863"/>
                          </a:solidFill>
                          <a:latin typeface="+mn-lt"/>
                          <a:ea typeface="+mn-ea"/>
                          <a:cs typeface="+mn-cs"/>
                        </a:rPr>
                        <a:t>Timpaan</a:t>
                      </a:r>
                      <a:r>
                        <a:rPr lang="nl-NL" sz="2000" baseline="0" dirty="0" smtClean="0">
                          <a:solidFill>
                            <a:srgbClr val="2D2863"/>
                          </a:solidFill>
                          <a:latin typeface="+mn-lt"/>
                          <a:ea typeface="+mn-ea"/>
                          <a:cs typeface="+mn-cs"/>
                        </a:rPr>
                        <a:t> W</a:t>
                      </a:r>
                      <a:r>
                        <a:rPr lang="nl-NL" sz="2000" dirty="0" smtClean="0">
                          <a:solidFill>
                            <a:srgbClr val="2D2863"/>
                          </a:solidFill>
                          <a:latin typeface="+mn-lt"/>
                          <a:ea typeface="+mn-ea"/>
                          <a:cs typeface="+mn-cs"/>
                        </a:rPr>
                        <a:t>elzijn</a:t>
                      </a:r>
                      <a:endParaRPr lang="nl-NL" sz="2000" dirty="0">
                        <a:solidFill>
                          <a:srgbClr val="2D2863"/>
                        </a:solidFill>
                        <a:latin typeface="+mn-lt"/>
                        <a:ea typeface="+mn-ea"/>
                        <a:cs typeface="+mn-cs"/>
                      </a:endParaRPr>
                    </a:p>
                  </a:txBody>
                  <a:tcPr marL="68580" marR="68580" marT="0" marB="0"/>
                </a:tc>
              </a:tr>
              <a:tr h="567063">
                <a:tc>
                  <a:txBody>
                    <a:bodyPr/>
                    <a:lstStyle/>
                    <a:p>
                      <a:pPr algn="l">
                        <a:lnSpc>
                          <a:spcPct val="107000"/>
                        </a:lnSpc>
                        <a:spcAft>
                          <a:spcPts val="0"/>
                        </a:spcAft>
                      </a:pPr>
                      <a:endParaRPr lang="nl-NL" sz="2000" dirty="0" smtClean="0">
                        <a:solidFill>
                          <a:srgbClr val="2D2863"/>
                        </a:solidFill>
                        <a:latin typeface="+mn-lt"/>
                        <a:ea typeface="+mn-ea"/>
                        <a:cs typeface="+mn-cs"/>
                      </a:endParaRPr>
                    </a:p>
                    <a:p>
                      <a:pPr algn="l">
                        <a:lnSpc>
                          <a:spcPct val="107000"/>
                        </a:lnSpc>
                        <a:spcAft>
                          <a:spcPts val="0"/>
                        </a:spcAft>
                      </a:pPr>
                      <a:r>
                        <a:rPr lang="nl-NL" sz="2000" dirty="0" smtClean="0">
                          <a:solidFill>
                            <a:srgbClr val="2D2863"/>
                          </a:solidFill>
                          <a:latin typeface="+mn-lt"/>
                          <a:ea typeface="+mn-ea"/>
                          <a:cs typeface="+mn-cs"/>
                        </a:rPr>
                        <a:t>Rijnstad</a:t>
                      </a:r>
                      <a:endParaRPr lang="nl-NL" sz="2000" dirty="0">
                        <a:solidFill>
                          <a:srgbClr val="2D2863"/>
                        </a:solidFill>
                        <a:latin typeface="+mn-lt"/>
                        <a:ea typeface="+mn-ea"/>
                        <a:cs typeface="+mn-cs"/>
                      </a:endParaRPr>
                    </a:p>
                  </a:txBody>
                  <a:tcPr marL="68580" marR="68580" marT="0" marB="0"/>
                </a:tc>
                <a:tc>
                  <a:txBody>
                    <a:bodyPr/>
                    <a:lstStyle/>
                    <a:p>
                      <a:pPr algn="l">
                        <a:lnSpc>
                          <a:spcPct val="107000"/>
                        </a:lnSpc>
                        <a:spcAft>
                          <a:spcPts val="0"/>
                        </a:spcAft>
                      </a:pPr>
                      <a:endParaRPr lang="nl-NL" sz="2000" dirty="0" smtClean="0">
                        <a:solidFill>
                          <a:srgbClr val="2D2863"/>
                        </a:solidFill>
                        <a:latin typeface="+mn-lt"/>
                        <a:ea typeface="+mn-ea"/>
                        <a:cs typeface="+mn-cs"/>
                      </a:endParaRPr>
                    </a:p>
                    <a:p>
                      <a:pPr algn="l">
                        <a:lnSpc>
                          <a:spcPct val="107000"/>
                        </a:lnSpc>
                        <a:spcAft>
                          <a:spcPts val="0"/>
                        </a:spcAft>
                      </a:pPr>
                      <a:r>
                        <a:rPr lang="nl-NL" sz="2000" dirty="0" smtClean="0">
                          <a:solidFill>
                            <a:srgbClr val="2D2863"/>
                          </a:solidFill>
                          <a:latin typeface="+mn-lt"/>
                          <a:ea typeface="+mn-ea"/>
                          <a:cs typeface="+mn-cs"/>
                        </a:rPr>
                        <a:t>Stichting </a:t>
                      </a:r>
                      <a:r>
                        <a:rPr lang="nl-NL" sz="2000" dirty="0">
                          <a:solidFill>
                            <a:srgbClr val="2D2863"/>
                          </a:solidFill>
                          <a:latin typeface="+mn-lt"/>
                          <a:ea typeface="+mn-ea"/>
                          <a:cs typeface="+mn-cs"/>
                        </a:rPr>
                        <a:t>de Wering </a:t>
                      </a:r>
                    </a:p>
                  </a:txBody>
                  <a:tcPr marL="68580" marR="68580" marT="0" marB="0"/>
                </a:tc>
              </a:tr>
              <a:tr h="567063">
                <a:tc>
                  <a:txBody>
                    <a:bodyPr/>
                    <a:lstStyle/>
                    <a:p>
                      <a:pPr algn="l">
                        <a:lnSpc>
                          <a:spcPct val="107000"/>
                        </a:lnSpc>
                        <a:spcAft>
                          <a:spcPts val="0"/>
                        </a:spcAft>
                      </a:pPr>
                      <a:endParaRPr lang="nl-NL" sz="2000" dirty="0" smtClean="0">
                        <a:solidFill>
                          <a:srgbClr val="2D2863"/>
                        </a:solidFill>
                        <a:latin typeface="+mn-lt"/>
                        <a:ea typeface="+mn-ea"/>
                        <a:cs typeface="+mn-cs"/>
                      </a:endParaRPr>
                    </a:p>
                    <a:p>
                      <a:pPr algn="l">
                        <a:lnSpc>
                          <a:spcPct val="107000"/>
                        </a:lnSpc>
                        <a:spcAft>
                          <a:spcPts val="0"/>
                        </a:spcAft>
                      </a:pPr>
                      <a:r>
                        <a:rPr lang="nl-NL" sz="2000" dirty="0" smtClean="0">
                          <a:solidFill>
                            <a:srgbClr val="2D2863"/>
                          </a:solidFill>
                          <a:latin typeface="+mn-lt"/>
                          <a:ea typeface="+mn-ea"/>
                          <a:cs typeface="+mn-cs"/>
                        </a:rPr>
                        <a:t>De </a:t>
                      </a:r>
                      <a:r>
                        <a:rPr lang="nl-NL" sz="2000" dirty="0">
                          <a:solidFill>
                            <a:srgbClr val="2D2863"/>
                          </a:solidFill>
                          <a:latin typeface="+mn-lt"/>
                          <a:ea typeface="+mn-ea"/>
                          <a:cs typeface="+mn-cs"/>
                        </a:rPr>
                        <a:t>Nieuwe Organisatie</a:t>
                      </a:r>
                    </a:p>
                  </a:txBody>
                  <a:tcPr marL="68580" marR="68580" marT="0" marB="0"/>
                </a:tc>
                <a:tc>
                  <a:txBody>
                    <a:bodyPr/>
                    <a:lstStyle/>
                    <a:p>
                      <a:pPr algn="l">
                        <a:lnSpc>
                          <a:spcPct val="107000"/>
                        </a:lnSpc>
                        <a:spcAft>
                          <a:spcPts val="0"/>
                        </a:spcAft>
                      </a:pPr>
                      <a:endParaRPr lang="nl-NL" sz="2000" dirty="0" smtClean="0">
                        <a:solidFill>
                          <a:srgbClr val="2D2863"/>
                        </a:solidFill>
                        <a:latin typeface="+mn-lt"/>
                        <a:ea typeface="+mn-ea"/>
                        <a:cs typeface="+mn-cs"/>
                      </a:endParaRPr>
                    </a:p>
                    <a:p>
                      <a:pPr algn="l">
                        <a:lnSpc>
                          <a:spcPct val="107000"/>
                        </a:lnSpc>
                        <a:spcAft>
                          <a:spcPts val="0"/>
                        </a:spcAft>
                      </a:pPr>
                      <a:r>
                        <a:rPr lang="nl-NL" sz="2000" dirty="0" err="1" smtClean="0">
                          <a:solidFill>
                            <a:srgbClr val="2D2863"/>
                          </a:solidFill>
                          <a:latin typeface="+mn-lt"/>
                          <a:ea typeface="+mn-ea"/>
                          <a:cs typeface="+mn-cs"/>
                        </a:rPr>
                        <a:t>Trajekt</a:t>
                      </a:r>
                      <a:endParaRPr lang="nl-NL" sz="2000" dirty="0">
                        <a:solidFill>
                          <a:srgbClr val="2D2863"/>
                        </a:solidFill>
                        <a:latin typeface="+mn-lt"/>
                        <a:ea typeface="+mn-ea"/>
                        <a:cs typeface="+mn-cs"/>
                      </a:endParaRPr>
                    </a:p>
                  </a:txBody>
                  <a:tcPr marL="68580" marR="68580" marT="0" marB="0"/>
                </a:tc>
              </a:tr>
              <a:tr h="567063">
                <a:tc>
                  <a:txBody>
                    <a:bodyPr/>
                    <a:lstStyle/>
                    <a:p>
                      <a:pPr algn="l">
                        <a:lnSpc>
                          <a:spcPct val="107000"/>
                        </a:lnSpc>
                        <a:spcAft>
                          <a:spcPts val="0"/>
                        </a:spcAft>
                      </a:pPr>
                      <a:endParaRPr lang="nl-NL" sz="2000" dirty="0" smtClean="0">
                        <a:solidFill>
                          <a:srgbClr val="2D2863"/>
                        </a:solidFill>
                        <a:latin typeface="+mn-lt"/>
                        <a:ea typeface="+mn-ea"/>
                        <a:cs typeface="+mn-cs"/>
                      </a:endParaRPr>
                    </a:p>
                    <a:p>
                      <a:pPr algn="l">
                        <a:lnSpc>
                          <a:spcPct val="107000"/>
                        </a:lnSpc>
                        <a:spcAft>
                          <a:spcPts val="0"/>
                        </a:spcAft>
                      </a:pPr>
                      <a:r>
                        <a:rPr lang="nl-NL" sz="2000" dirty="0" smtClean="0">
                          <a:solidFill>
                            <a:srgbClr val="2D2863"/>
                          </a:solidFill>
                          <a:latin typeface="+mn-lt"/>
                          <a:ea typeface="+mn-ea"/>
                          <a:cs typeface="+mn-cs"/>
                        </a:rPr>
                        <a:t>NIM</a:t>
                      </a:r>
                      <a:endParaRPr lang="nl-NL" sz="2000" dirty="0">
                        <a:solidFill>
                          <a:srgbClr val="2D2863"/>
                        </a:solidFill>
                        <a:latin typeface="+mn-lt"/>
                        <a:ea typeface="+mn-ea"/>
                        <a:cs typeface="+mn-cs"/>
                      </a:endParaRPr>
                    </a:p>
                  </a:txBody>
                  <a:tcPr marL="68580" marR="68580" marT="0" marB="0"/>
                </a:tc>
                <a:tc>
                  <a:txBody>
                    <a:bodyPr/>
                    <a:lstStyle/>
                    <a:p>
                      <a:pPr algn="l">
                        <a:lnSpc>
                          <a:spcPct val="107000"/>
                        </a:lnSpc>
                        <a:spcAft>
                          <a:spcPts val="0"/>
                        </a:spcAft>
                      </a:pPr>
                      <a:endParaRPr lang="nl-NL" sz="2000" dirty="0" smtClean="0">
                        <a:solidFill>
                          <a:srgbClr val="2D2863"/>
                        </a:solidFill>
                        <a:latin typeface="+mn-lt"/>
                        <a:ea typeface="+mn-ea"/>
                        <a:cs typeface="+mn-cs"/>
                      </a:endParaRPr>
                    </a:p>
                    <a:p>
                      <a:pPr algn="l">
                        <a:lnSpc>
                          <a:spcPct val="107000"/>
                        </a:lnSpc>
                        <a:spcAft>
                          <a:spcPts val="0"/>
                        </a:spcAft>
                      </a:pPr>
                      <a:r>
                        <a:rPr lang="nl-NL" sz="2000" dirty="0" smtClean="0">
                          <a:solidFill>
                            <a:srgbClr val="2D2863"/>
                          </a:solidFill>
                          <a:latin typeface="+mn-lt"/>
                          <a:ea typeface="+mn-ea"/>
                          <a:cs typeface="+mn-cs"/>
                        </a:rPr>
                        <a:t>MD </a:t>
                      </a:r>
                      <a:r>
                        <a:rPr lang="nl-NL" sz="2000" dirty="0">
                          <a:solidFill>
                            <a:srgbClr val="2D2863"/>
                          </a:solidFill>
                          <a:latin typeface="+mn-lt"/>
                          <a:ea typeface="+mn-ea"/>
                          <a:cs typeface="+mn-cs"/>
                        </a:rPr>
                        <a:t>Flevoland</a:t>
                      </a:r>
                    </a:p>
                  </a:txBody>
                  <a:tcPr marL="68580" marR="68580" marT="0" marB="0"/>
                </a:tc>
              </a:tr>
              <a:tr h="1417657">
                <a:tc>
                  <a:txBody>
                    <a:bodyPr/>
                    <a:lstStyle/>
                    <a:p>
                      <a:pPr algn="l">
                        <a:lnSpc>
                          <a:spcPct val="107000"/>
                        </a:lnSpc>
                        <a:spcAft>
                          <a:spcPts val="0"/>
                        </a:spcAft>
                      </a:pPr>
                      <a:endParaRPr lang="nl-NL" sz="2000" dirty="0" smtClean="0">
                        <a:solidFill>
                          <a:srgbClr val="2D2863"/>
                        </a:solidFill>
                        <a:latin typeface="+mn-lt"/>
                        <a:ea typeface="+mn-ea"/>
                        <a:cs typeface="+mn-cs"/>
                      </a:endParaRPr>
                    </a:p>
                    <a:p>
                      <a:pPr algn="l">
                        <a:lnSpc>
                          <a:spcPct val="107000"/>
                        </a:lnSpc>
                        <a:spcAft>
                          <a:spcPts val="0"/>
                        </a:spcAft>
                      </a:pPr>
                      <a:r>
                        <a:rPr lang="nl-NL" sz="2000" dirty="0" smtClean="0">
                          <a:solidFill>
                            <a:srgbClr val="2D2863"/>
                          </a:solidFill>
                          <a:latin typeface="+mn-lt"/>
                          <a:ea typeface="+mn-ea"/>
                          <a:cs typeface="+mn-cs"/>
                        </a:rPr>
                        <a:t>DOCK</a:t>
                      </a:r>
                    </a:p>
                    <a:p>
                      <a:pPr marL="0" marR="0" indent="0" algn="l" defTabSz="457200" rtl="0" eaLnBrk="1" fontAlgn="auto" latinLnBrk="0" hangingPunct="1">
                        <a:lnSpc>
                          <a:spcPct val="107000"/>
                        </a:lnSpc>
                        <a:spcBef>
                          <a:spcPts val="0"/>
                        </a:spcBef>
                        <a:spcAft>
                          <a:spcPts val="0"/>
                        </a:spcAft>
                        <a:buClrTx/>
                        <a:buSzTx/>
                        <a:buFontTx/>
                        <a:buNone/>
                        <a:tabLst/>
                        <a:defRPr/>
                      </a:pPr>
                      <a:endParaRPr lang="nl-NL" sz="2000" dirty="0" smtClean="0">
                        <a:solidFill>
                          <a:srgbClr val="2D2863"/>
                        </a:solidFill>
                        <a:latin typeface="+mn-lt"/>
                        <a:ea typeface="+mn-ea"/>
                        <a:cs typeface="+mn-cs"/>
                      </a:endParaRPr>
                    </a:p>
                    <a:p>
                      <a:pPr marL="0" marR="0" indent="0" algn="l" defTabSz="457200" rtl="0" eaLnBrk="1" fontAlgn="auto" latinLnBrk="0" hangingPunct="1">
                        <a:lnSpc>
                          <a:spcPct val="107000"/>
                        </a:lnSpc>
                        <a:spcBef>
                          <a:spcPts val="0"/>
                        </a:spcBef>
                        <a:spcAft>
                          <a:spcPts val="0"/>
                        </a:spcAft>
                        <a:buClrTx/>
                        <a:buSzTx/>
                        <a:buFontTx/>
                        <a:buNone/>
                        <a:tabLst/>
                        <a:defRPr/>
                      </a:pPr>
                      <a:r>
                        <a:rPr lang="nl-NL" sz="2000" dirty="0" smtClean="0">
                          <a:solidFill>
                            <a:srgbClr val="2D2863"/>
                          </a:solidFill>
                          <a:latin typeface="+mn-lt"/>
                          <a:ea typeface="+mn-ea"/>
                          <a:cs typeface="+mn-cs"/>
                        </a:rPr>
                        <a:t>Versa Welzijn</a:t>
                      </a:r>
                    </a:p>
                    <a:p>
                      <a:pPr algn="l">
                        <a:lnSpc>
                          <a:spcPct val="107000"/>
                        </a:lnSpc>
                        <a:spcAft>
                          <a:spcPts val="0"/>
                        </a:spcAft>
                      </a:pPr>
                      <a:endParaRPr lang="nl-NL" sz="2000" dirty="0">
                        <a:solidFill>
                          <a:srgbClr val="2D2863"/>
                        </a:solidFill>
                        <a:latin typeface="+mn-lt"/>
                        <a:ea typeface="+mn-ea"/>
                        <a:cs typeface="+mn-cs"/>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endParaRPr lang="nl-NL" sz="2000" dirty="0" smtClean="0">
                        <a:solidFill>
                          <a:srgbClr val="2D2863"/>
                        </a:solidFill>
                        <a:latin typeface="+mn-lt"/>
                        <a:ea typeface="+mn-ea"/>
                        <a:cs typeface="+mn-cs"/>
                      </a:endParaRPr>
                    </a:p>
                    <a:p>
                      <a:pPr marL="0" marR="0" indent="0" algn="l" defTabSz="457200" rtl="0" eaLnBrk="1" fontAlgn="auto" latinLnBrk="0" hangingPunct="1">
                        <a:lnSpc>
                          <a:spcPct val="107000"/>
                        </a:lnSpc>
                        <a:spcBef>
                          <a:spcPts val="0"/>
                        </a:spcBef>
                        <a:spcAft>
                          <a:spcPts val="0"/>
                        </a:spcAft>
                        <a:buClrTx/>
                        <a:buSzTx/>
                        <a:buFontTx/>
                        <a:buNone/>
                        <a:tabLst/>
                        <a:defRPr/>
                      </a:pPr>
                      <a:r>
                        <a:rPr lang="nl-NL" sz="2000" dirty="0" smtClean="0">
                          <a:solidFill>
                            <a:srgbClr val="2D2863"/>
                          </a:solidFill>
                          <a:latin typeface="+mn-lt"/>
                          <a:ea typeface="+mn-ea"/>
                          <a:cs typeface="+mn-cs"/>
                        </a:rPr>
                        <a:t>Tinten Welzijnsgroep</a:t>
                      </a:r>
                    </a:p>
                    <a:p>
                      <a:pPr algn="l">
                        <a:lnSpc>
                          <a:spcPct val="107000"/>
                        </a:lnSpc>
                        <a:spcAft>
                          <a:spcPts val="0"/>
                        </a:spcAft>
                      </a:pPr>
                      <a:endParaRPr lang="nl-NL" sz="2000" dirty="0">
                        <a:solidFill>
                          <a:srgbClr val="2D2863"/>
                        </a:solidFill>
                        <a:latin typeface="+mn-lt"/>
                        <a:ea typeface="+mn-ea"/>
                        <a:cs typeface="+mn-cs"/>
                      </a:endParaRPr>
                    </a:p>
                  </a:txBody>
                  <a:tcPr marL="68580" marR="68580" marT="0" marB="0"/>
                </a:tc>
              </a:tr>
              <a:tr h="283531">
                <a:tc>
                  <a:txBody>
                    <a:bodyPr/>
                    <a:lstStyle/>
                    <a:p>
                      <a:pPr algn="l">
                        <a:lnSpc>
                          <a:spcPct val="107000"/>
                        </a:lnSpc>
                        <a:spcAft>
                          <a:spcPts val="0"/>
                        </a:spcAft>
                      </a:pPr>
                      <a:endParaRPr lang="nl-NL" sz="2000" dirty="0">
                        <a:solidFill>
                          <a:srgbClr val="2D2863"/>
                        </a:solidFill>
                        <a:latin typeface="+mn-lt"/>
                        <a:ea typeface="+mn-ea"/>
                        <a:cs typeface="+mn-cs"/>
                      </a:endParaRPr>
                    </a:p>
                  </a:txBody>
                  <a:tcPr marL="68580" marR="68580" marT="0" marB="0"/>
                </a:tc>
                <a:tc>
                  <a:txBody>
                    <a:bodyPr/>
                    <a:lstStyle/>
                    <a:p>
                      <a:pPr algn="l">
                        <a:lnSpc>
                          <a:spcPct val="107000"/>
                        </a:lnSpc>
                        <a:spcAft>
                          <a:spcPts val="0"/>
                        </a:spcAft>
                      </a:pPr>
                      <a:r>
                        <a:rPr lang="nl-NL" sz="2000" dirty="0">
                          <a:solidFill>
                            <a:srgbClr val="2D2863"/>
                          </a:solidFill>
                          <a:latin typeface="+mn-lt"/>
                          <a:ea typeface="+mn-ea"/>
                          <a:cs typeface="+mn-cs"/>
                        </a:rPr>
                        <a:t> </a:t>
                      </a:r>
                    </a:p>
                  </a:txBody>
                  <a:tcPr marL="68580" marR="68580" marT="0" marB="0"/>
                </a:tc>
              </a:tr>
              <a:tr h="283531">
                <a:tc>
                  <a:txBody>
                    <a:bodyPr/>
                    <a:lstStyle/>
                    <a:p>
                      <a:pPr algn="l">
                        <a:lnSpc>
                          <a:spcPct val="107000"/>
                        </a:lnSpc>
                        <a:spcAft>
                          <a:spcPts val="0"/>
                        </a:spcAft>
                      </a:pPr>
                      <a:endParaRPr lang="nl-NL" sz="2000" dirty="0" smtClean="0">
                        <a:solidFill>
                          <a:srgbClr val="2D2863"/>
                        </a:solidFill>
                        <a:latin typeface="+mn-lt"/>
                        <a:ea typeface="+mn-ea"/>
                        <a:cs typeface="+mn-cs"/>
                      </a:endParaRPr>
                    </a:p>
                  </a:txBody>
                  <a:tcPr marL="68580" marR="68580" marT="0" marB="0"/>
                </a:tc>
                <a:tc>
                  <a:txBody>
                    <a:bodyPr/>
                    <a:lstStyle/>
                    <a:p>
                      <a:pPr algn="l">
                        <a:lnSpc>
                          <a:spcPct val="107000"/>
                        </a:lnSpc>
                        <a:spcAft>
                          <a:spcPts val="0"/>
                        </a:spcAft>
                      </a:pPr>
                      <a:r>
                        <a:rPr lang="nl-NL" sz="2000" dirty="0">
                          <a:solidFill>
                            <a:srgbClr val="2D2863"/>
                          </a:solidFill>
                          <a:latin typeface="+mn-lt"/>
                          <a:ea typeface="+mn-ea"/>
                          <a:cs typeface="+mn-cs"/>
                        </a:rPr>
                        <a:t> </a:t>
                      </a:r>
                    </a:p>
                  </a:txBody>
                  <a:tcPr marL="68580" marR="68580" marT="0" marB="0"/>
                </a:tc>
              </a:tr>
            </a:tbl>
          </a:graphicData>
        </a:graphic>
      </p:graphicFrame>
    </p:spTree>
    <p:extLst>
      <p:ext uri="{BB962C8B-B14F-4D97-AF65-F5344CB8AC3E}">
        <p14:creationId xmlns:p14="http://schemas.microsoft.com/office/powerpoint/2010/main" val="3517076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a:xfrm>
            <a:off x="1547664" y="1742618"/>
            <a:ext cx="6621462" cy="492443"/>
          </a:xfrm>
        </p:spPr>
        <p:txBody>
          <a:bodyPr/>
          <a:lstStyle/>
          <a:p>
            <a:r>
              <a:rPr lang="nl-NL" dirty="0" smtClean="0"/>
              <a:t>Waar staan we?</a:t>
            </a:r>
          </a:p>
        </p:txBody>
      </p:sp>
      <p:sp>
        <p:nvSpPr>
          <p:cNvPr id="823299" name="Rectangle 3"/>
          <p:cNvSpPr>
            <a:spLocks noGrp="1" noChangeArrowheads="1"/>
          </p:cNvSpPr>
          <p:nvPr>
            <p:ph type="body" idx="1"/>
          </p:nvPr>
        </p:nvSpPr>
        <p:spPr>
          <a:xfrm>
            <a:off x="1403648" y="1742619"/>
            <a:ext cx="7992888" cy="4050340"/>
          </a:xfrm>
        </p:spPr>
        <p:txBody>
          <a:bodyPr/>
          <a:lstStyle/>
          <a:p>
            <a:pPr marL="0" indent="0" eaLnBrk="1" hangingPunct="1">
              <a:buNone/>
              <a:defRPr/>
            </a:pPr>
            <a:endParaRPr lang="nl-NL" sz="1600" b="1" dirty="0">
              <a:solidFill>
                <a:srgbClr val="002060"/>
              </a:solidFill>
            </a:endParaRPr>
          </a:p>
          <a:p>
            <a:pPr marL="0" indent="0" eaLnBrk="1" hangingPunct="1">
              <a:buNone/>
              <a:defRPr/>
            </a:pPr>
            <a:endParaRPr lang="nl-NL" sz="1600" b="1" dirty="0" smtClean="0">
              <a:solidFill>
                <a:srgbClr val="002060"/>
              </a:solidFill>
            </a:endParaRPr>
          </a:p>
          <a:p>
            <a:pPr marL="0" indent="0" eaLnBrk="1" hangingPunct="1">
              <a:buNone/>
              <a:defRPr/>
            </a:pPr>
            <a:endParaRPr lang="nl-NL" sz="1600" b="1" dirty="0">
              <a:solidFill>
                <a:srgbClr val="002060"/>
              </a:solidFill>
            </a:endParaRPr>
          </a:p>
          <a:p>
            <a:pPr eaLnBrk="1" hangingPunct="1">
              <a:defRPr/>
            </a:pPr>
            <a:r>
              <a:rPr lang="nl-NL" dirty="0"/>
              <a:t>Koers is op hoofdlijnen </a:t>
            </a:r>
            <a:r>
              <a:rPr lang="nl-NL" dirty="0" smtClean="0"/>
              <a:t>af; uitwerking na ALV</a:t>
            </a:r>
          </a:p>
          <a:p>
            <a:pPr eaLnBrk="1" hangingPunct="1">
              <a:defRPr/>
            </a:pPr>
            <a:endParaRPr lang="nl-NL" dirty="0"/>
          </a:p>
          <a:p>
            <a:pPr eaLnBrk="1" hangingPunct="1">
              <a:defRPr/>
            </a:pPr>
            <a:r>
              <a:rPr lang="nl-NL" dirty="0"/>
              <a:t>Bestuur MOgroep staat </a:t>
            </a:r>
            <a:r>
              <a:rPr lang="nl-NL" dirty="0" smtClean="0"/>
              <a:t>achter de koers</a:t>
            </a:r>
            <a:endParaRPr lang="nl-NL" dirty="0"/>
          </a:p>
          <a:p>
            <a:pPr eaLnBrk="1" hangingPunct="1">
              <a:defRPr/>
            </a:pPr>
            <a:endParaRPr lang="nl-NL" dirty="0"/>
          </a:p>
          <a:p>
            <a:pPr eaLnBrk="1" hangingPunct="1">
              <a:defRPr/>
            </a:pPr>
            <a:r>
              <a:rPr lang="nl-NL" dirty="0"/>
              <a:t>Presentatie </a:t>
            </a:r>
            <a:r>
              <a:rPr lang="nl-NL" dirty="0" smtClean="0"/>
              <a:t>en instemming leden </a:t>
            </a:r>
            <a:endParaRPr lang="nl-NL" dirty="0"/>
          </a:p>
          <a:p>
            <a:pPr lvl="1" eaLnBrk="1" hangingPunct="1">
              <a:defRPr/>
            </a:pPr>
            <a:r>
              <a:rPr lang="nl-NL" dirty="0" smtClean="0">
                <a:solidFill>
                  <a:srgbClr val="002060"/>
                </a:solidFill>
              </a:rPr>
              <a:t>Regiobijeenkomsten in oktober</a:t>
            </a:r>
          </a:p>
          <a:p>
            <a:pPr lvl="1" eaLnBrk="1" hangingPunct="1">
              <a:defRPr/>
            </a:pPr>
            <a:r>
              <a:rPr lang="nl-NL" dirty="0" smtClean="0">
                <a:solidFill>
                  <a:srgbClr val="002060"/>
                </a:solidFill>
              </a:rPr>
              <a:t>ALV in november</a:t>
            </a:r>
            <a:endParaRPr lang="nl-NL" dirty="0">
              <a:solidFill>
                <a:srgbClr val="FF0000"/>
              </a:solidFill>
            </a:endParaRPr>
          </a:p>
          <a:p>
            <a:pPr marL="0" indent="0" eaLnBrk="1" hangingPunct="1">
              <a:buNone/>
              <a:defRPr/>
            </a:pPr>
            <a:endParaRPr lang="nl-NL" sz="1400" b="1" dirty="0" smtClean="0">
              <a:solidFill>
                <a:srgbClr val="FF0000"/>
              </a:solidFill>
            </a:endParaRPr>
          </a:p>
        </p:txBody>
      </p:sp>
    </p:spTree>
    <p:extLst>
      <p:ext uri="{BB962C8B-B14F-4D97-AF65-F5344CB8AC3E}">
        <p14:creationId xmlns:p14="http://schemas.microsoft.com/office/powerpoint/2010/main" val="1494546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1971" y="1412776"/>
            <a:ext cx="7488832" cy="624845"/>
          </a:xfrm>
        </p:spPr>
        <p:txBody>
          <a:bodyPr/>
          <a:lstStyle/>
          <a:p>
            <a:r>
              <a:rPr lang="nl-NL" dirty="0"/>
              <a:t>Wat houdt de nieuwe koers in?</a:t>
            </a:r>
          </a:p>
        </p:txBody>
      </p:sp>
      <p:sp>
        <p:nvSpPr>
          <p:cNvPr id="3" name="Tijdelijke aanduiding voor inhoud 2"/>
          <p:cNvSpPr>
            <a:spLocks noGrp="1"/>
          </p:cNvSpPr>
          <p:nvPr>
            <p:ph idx="1"/>
          </p:nvPr>
        </p:nvSpPr>
        <p:spPr>
          <a:xfrm>
            <a:off x="1187624" y="2276872"/>
            <a:ext cx="7128792" cy="3939540"/>
          </a:xfrm>
        </p:spPr>
        <p:txBody>
          <a:bodyPr/>
          <a:lstStyle/>
          <a:p>
            <a:pPr marL="0" indent="0">
              <a:buNone/>
            </a:pPr>
            <a:r>
              <a:rPr lang="nl-NL" b="1" dirty="0" smtClean="0"/>
              <a:t>3 hoofdingrediënten:</a:t>
            </a:r>
          </a:p>
          <a:p>
            <a:pPr marL="0" indent="0">
              <a:buNone/>
            </a:pPr>
            <a:endParaRPr lang="nl-NL" sz="1400" b="1" dirty="0" smtClean="0"/>
          </a:p>
          <a:p>
            <a:pPr lvl="1" eaLnBrk="1" hangingPunct="1">
              <a:buFont typeface="+mj-lt"/>
              <a:buAutoNum type="arabicPeriod"/>
              <a:defRPr/>
            </a:pPr>
            <a:r>
              <a:rPr lang="nl-NL" b="1" dirty="0" smtClean="0">
                <a:solidFill>
                  <a:srgbClr val="002060"/>
                </a:solidFill>
              </a:rPr>
              <a:t>MO-code</a:t>
            </a:r>
            <a:r>
              <a:rPr lang="nl-NL" b="1" dirty="0">
                <a:solidFill>
                  <a:srgbClr val="002060"/>
                </a:solidFill>
              </a:rPr>
              <a:t>: </a:t>
            </a:r>
            <a:r>
              <a:rPr lang="nl-NL" dirty="0">
                <a:solidFill>
                  <a:srgbClr val="002060"/>
                </a:solidFill>
              </a:rPr>
              <a:t>Een door leden verplicht te onderschrijven branchecode met </a:t>
            </a:r>
            <a:r>
              <a:rPr lang="nl-NL" dirty="0" smtClean="0">
                <a:solidFill>
                  <a:srgbClr val="002060"/>
                </a:solidFill>
              </a:rPr>
              <a:t>kwaliteitswaarden</a:t>
            </a:r>
          </a:p>
          <a:p>
            <a:pPr lvl="1" eaLnBrk="1" hangingPunct="1">
              <a:buFont typeface="+mj-lt"/>
              <a:buAutoNum type="arabicPeriod"/>
              <a:defRPr/>
            </a:pPr>
            <a:endParaRPr lang="nl-NL" sz="1600" b="1" dirty="0">
              <a:solidFill>
                <a:srgbClr val="002060"/>
              </a:solidFill>
            </a:endParaRPr>
          </a:p>
          <a:p>
            <a:pPr lvl="1" eaLnBrk="1" hangingPunct="1">
              <a:buFont typeface="+mj-lt"/>
              <a:buAutoNum type="arabicPeriod"/>
              <a:defRPr/>
            </a:pPr>
            <a:r>
              <a:rPr lang="nl-NL" b="1" dirty="0" smtClean="0">
                <a:solidFill>
                  <a:srgbClr val="002060"/>
                </a:solidFill>
              </a:rPr>
              <a:t>Toetsing</a:t>
            </a:r>
            <a:r>
              <a:rPr lang="nl-NL" b="1" dirty="0">
                <a:solidFill>
                  <a:srgbClr val="002060"/>
                </a:solidFill>
              </a:rPr>
              <a:t>:</a:t>
            </a:r>
            <a:r>
              <a:rPr lang="nl-NL" dirty="0">
                <a:solidFill>
                  <a:srgbClr val="002060"/>
                </a:solidFill>
              </a:rPr>
              <a:t> Twee manieren om op naleving te toetsen: intercollegiaal </a:t>
            </a:r>
            <a:r>
              <a:rPr lang="nl-NL" dirty="0" smtClean="0">
                <a:solidFill>
                  <a:srgbClr val="002060"/>
                </a:solidFill>
              </a:rPr>
              <a:t>en </a:t>
            </a:r>
            <a:r>
              <a:rPr lang="nl-NL" dirty="0">
                <a:solidFill>
                  <a:srgbClr val="002060"/>
                </a:solidFill>
              </a:rPr>
              <a:t>extern </a:t>
            </a:r>
            <a:r>
              <a:rPr lang="nl-NL" dirty="0" smtClean="0">
                <a:solidFill>
                  <a:srgbClr val="002060"/>
                </a:solidFill>
              </a:rPr>
              <a:t>(</a:t>
            </a:r>
            <a:r>
              <a:rPr lang="nl-NL" dirty="0">
                <a:solidFill>
                  <a:srgbClr val="002060"/>
                </a:solidFill>
              </a:rPr>
              <a:t>met keurmerk). Verplicht voor inschrijving in het </a:t>
            </a:r>
            <a:r>
              <a:rPr lang="nl-NL" dirty="0" smtClean="0">
                <a:solidFill>
                  <a:srgbClr val="002060"/>
                </a:solidFill>
              </a:rPr>
              <a:t>register.</a:t>
            </a:r>
          </a:p>
          <a:p>
            <a:pPr lvl="1" eaLnBrk="1" hangingPunct="1">
              <a:buFont typeface="+mj-lt"/>
              <a:buAutoNum type="arabicPeriod"/>
              <a:defRPr/>
            </a:pPr>
            <a:endParaRPr lang="nl-NL" sz="1600" b="1" dirty="0">
              <a:solidFill>
                <a:srgbClr val="002060"/>
              </a:solidFill>
            </a:endParaRPr>
          </a:p>
          <a:p>
            <a:pPr lvl="1" eaLnBrk="1" hangingPunct="1">
              <a:buFont typeface="+mj-lt"/>
              <a:buAutoNum type="arabicPeriod"/>
              <a:defRPr/>
            </a:pPr>
            <a:r>
              <a:rPr lang="nl-NL" sz="2000" b="1" dirty="0" smtClean="0">
                <a:solidFill>
                  <a:srgbClr val="002060"/>
                </a:solidFill>
              </a:rPr>
              <a:t>Beroepsregister </a:t>
            </a:r>
            <a:r>
              <a:rPr lang="nl-NL" sz="2000" b="1" dirty="0">
                <a:solidFill>
                  <a:srgbClr val="002060"/>
                </a:solidFill>
              </a:rPr>
              <a:t>Sociaal Werk</a:t>
            </a:r>
          </a:p>
        </p:txBody>
      </p:sp>
    </p:spTree>
    <p:extLst>
      <p:ext uri="{BB962C8B-B14F-4D97-AF65-F5344CB8AC3E}">
        <p14:creationId xmlns:p14="http://schemas.microsoft.com/office/powerpoint/2010/main" val="1210974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p:cNvPicPr>
          <p:nvPr>
            <p:ph idx="1"/>
          </p:nvPr>
        </p:nvPicPr>
        <p:blipFill rotWithShape="1">
          <a:blip r:embed="rId2"/>
          <a:srcRect l="26621" t="29406" r="27745" b="25309"/>
          <a:stretch/>
        </p:blipFill>
        <p:spPr bwMode="auto">
          <a:xfrm>
            <a:off x="1259632" y="1556792"/>
            <a:ext cx="6477595" cy="424862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20891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41830" y="1628800"/>
            <a:ext cx="6621462" cy="492443"/>
          </a:xfrm>
        </p:spPr>
        <p:txBody>
          <a:bodyPr/>
          <a:lstStyle/>
          <a:p>
            <a:r>
              <a:rPr lang="nl-NL" dirty="0" smtClean="0"/>
              <a:t>1. MO-code </a:t>
            </a:r>
            <a:endParaRPr lang="nl-NL" dirty="0"/>
          </a:p>
        </p:txBody>
      </p:sp>
      <p:sp>
        <p:nvSpPr>
          <p:cNvPr id="3" name="Tijdelijke aanduiding voor inhoud 2"/>
          <p:cNvSpPr>
            <a:spLocks noGrp="1"/>
          </p:cNvSpPr>
          <p:nvPr>
            <p:ph idx="1"/>
          </p:nvPr>
        </p:nvSpPr>
        <p:spPr>
          <a:xfrm>
            <a:off x="1541830" y="2348880"/>
            <a:ext cx="6621462" cy="4222694"/>
          </a:xfrm>
        </p:spPr>
        <p:txBody>
          <a:bodyPr/>
          <a:lstStyle/>
          <a:p>
            <a:r>
              <a:rPr lang="nl-NL" dirty="0" smtClean="0"/>
              <a:t>Kwaliteitswaarden van de branche</a:t>
            </a:r>
          </a:p>
          <a:p>
            <a:pPr lvl="1"/>
            <a:r>
              <a:rPr lang="nl-NL" dirty="0" smtClean="0"/>
              <a:t>Streefdoelen waaruit onze kwaliteit blijkt</a:t>
            </a:r>
          </a:p>
          <a:p>
            <a:pPr lvl="1"/>
            <a:r>
              <a:rPr lang="nl-NL" dirty="0" smtClean="0"/>
              <a:t>Per domein: (A) Vakmanschap, (B) Dienstverlening en (C) Organisatie &amp; Bestuur</a:t>
            </a:r>
          </a:p>
          <a:p>
            <a:pPr lvl="1"/>
            <a:endParaRPr lang="nl-NL" dirty="0" smtClean="0"/>
          </a:p>
          <a:p>
            <a:r>
              <a:rPr lang="nl-NL" dirty="0" smtClean="0"/>
              <a:t>Verplicht te ondertekenen door alle leden</a:t>
            </a:r>
          </a:p>
          <a:p>
            <a:endParaRPr lang="nl-NL" dirty="0" smtClean="0"/>
          </a:p>
          <a:p>
            <a:r>
              <a:rPr lang="nl-NL" dirty="0" smtClean="0"/>
              <a:t>Basis voor de toetsing</a:t>
            </a:r>
          </a:p>
          <a:p>
            <a:pPr lvl="1"/>
            <a:r>
              <a:rPr lang="nl-NL" dirty="0" smtClean="0"/>
              <a:t>Waarden vertalen naar normen</a:t>
            </a:r>
          </a:p>
          <a:p>
            <a:pPr lvl="1"/>
            <a:endParaRPr lang="nl-NL" dirty="0"/>
          </a:p>
        </p:txBody>
      </p:sp>
    </p:spTree>
    <p:extLst>
      <p:ext uri="{BB962C8B-B14F-4D97-AF65-F5344CB8AC3E}">
        <p14:creationId xmlns:p14="http://schemas.microsoft.com/office/powerpoint/2010/main" val="543546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47813" y="1268761"/>
            <a:ext cx="6621462" cy="492443"/>
          </a:xfrm>
        </p:spPr>
        <p:txBody>
          <a:bodyPr/>
          <a:lstStyle/>
          <a:p>
            <a:r>
              <a:rPr lang="nl-NL" dirty="0" smtClean="0"/>
              <a:t>Vakmanschap</a:t>
            </a:r>
            <a:endParaRPr lang="nl-NL" dirty="0"/>
          </a:p>
        </p:txBody>
      </p:sp>
      <p:sp>
        <p:nvSpPr>
          <p:cNvPr id="3" name="Tijdelijke aanduiding voor inhoud 2"/>
          <p:cNvSpPr>
            <a:spLocks noGrp="1"/>
          </p:cNvSpPr>
          <p:nvPr>
            <p:ph idx="1"/>
          </p:nvPr>
        </p:nvSpPr>
        <p:spPr>
          <a:xfrm>
            <a:off x="899592" y="1761202"/>
            <a:ext cx="8244408" cy="4579715"/>
          </a:xfrm>
        </p:spPr>
        <p:txBody>
          <a:bodyPr/>
          <a:lstStyle/>
          <a:p>
            <a:pPr lvl="0"/>
            <a:r>
              <a:rPr lang="nl-NL" dirty="0" smtClean="0"/>
              <a:t>Onze </a:t>
            </a:r>
            <a:r>
              <a:rPr lang="nl-NL" dirty="0"/>
              <a:t>professionals werken aantoonbaar aan hun vakmanschap en inzetbaarheid en de </a:t>
            </a:r>
            <a:r>
              <a:rPr lang="nl-NL" u="sng" dirty="0">
                <a:hlinkClick r:id="rId2"/>
              </a:rPr>
              <a:t>10 competenties van de sociaal werker</a:t>
            </a:r>
            <a:r>
              <a:rPr lang="nl-NL" dirty="0"/>
              <a:t> zijn richtinggevend voor beroepsmatig handelen</a:t>
            </a:r>
          </a:p>
          <a:p>
            <a:pPr lvl="0"/>
            <a:r>
              <a:rPr lang="nl-NL" dirty="0"/>
              <a:t>Onze professionals zijn analytisch, reflectief en flexibel en leveren maatwerk</a:t>
            </a:r>
          </a:p>
          <a:p>
            <a:pPr lvl="0"/>
            <a:r>
              <a:rPr lang="nl-NL" dirty="0"/>
              <a:t>De professionals van onze organisatie hebben een ondernemende houding door adequaat te reageren op vragen uit de samenleving en de opdrachtgever, deze voortdurend te verkennen en hun eigen inzet en capaciteiten hier op aan te </a:t>
            </a:r>
            <a:r>
              <a:rPr lang="nl-NL" dirty="0" smtClean="0"/>
              <a:t>passen</a:t>
            </a:r>
            <a:endParaRPr lang="nl-NL" dirty="0"/>
          </a:p>
        </p:txBody>
      </p:sp>
    </p:spTree>
    <p:extLst>
      <p:ext uri="{BB962C8B-B14F-4D97-AF65-F5344CB8AC3E}">
        <p14:creationId xmlns:p14="http://schemas.microsoft.com/office/powerpoint/2010/main" val="2468944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47813" y="1988840"/>
            <a:ext cx="6621462" cy="492443"/>
          </a:xfrm>
        </p:spPr>
        <p:txBody>
          <a:bodyPr/>
          <a:lstStyle/>
          <a:p>
            <a:r>
              <a:rPr lang="nl-NL" dirty="0" smtClean="0"/>
              <a:t>Vakmanschap (vervolg)</a:t>
            </a:r>
            <a:endParaRPr lang="nl-NL" dirty="0"/>
          </a:p>
        </p:txBody>
      </p:sp>
      <p:sp>
        <p:nvSpPr>
          <p:cNvPr id="3" name="Tijdelijke aanduiding voor inhoud 2"/>
          <p:cNvSpPr>
            <a:spLocks noGrp="1"/>
          </p:cNvSpPr>
          <p:nvPr>
            <p:ph idx="1"/>
          </p:nvPr>
        </p:nvSpPr>
        <p:spPr>
          <a:xfrm>
            <a:off x="1547813" y="3097213"/>
            <a:ext cx="6621462" cy="2806922"/>
          </a:xfrm>
        </p:spPr>
        <p:txBody>
          <a:bodyPr/>
          <a:lstStyle/>
          <a:p>
            <a:pPr lvl="0"/>
            <a:r>
              <a:rPr lang="nl-NL" dirty="0"/>
              <a:t>Onze professionals streven veiligheid en onbesproken gedrag na</a:t>
            </a:r>
          </a:p>
          <a:p>
            <a:pPr lvl="0"/>
            <a:r>
              <a:rPr lang="nl-NL" dirty="0"/>
              <a:t>Om het vakmanschap te stimuleren en te borgen vinden wij beroepsregistratie een geschikt middel </a:t>
            </a:r>
          </a:p>
          <a:p>
            <a:endParaRPr lang="nl-NL" dirty="0"/>
          </a:p>
          <a:p>
            <a:endParaRPr lang="nl-NL" dirty="0"/>
          </a:p>
        </p:txBody>
      </p:sp>
    </p:spTree>
    <p:extLst>
      <p:ext uri="{BB962C8B-B14F-4D97-AF65-F5344CB8AC3E}">
        <p14:creationId xmlns:p14="http://schemas.microsoft.com/office/powerpoint/2010/main" val="3558562088"/>
      </p:ext>
    </p:extLst>
  </p:cSld>
  <p:clrMapOvr>
    <a:masterClrMapping/>
  </p:clrMapOvr>
</p:sld>
</file>

<file path=ppt/theme/theme1.xml><?xml version="1.0" encoding="utf-8"?>
<a:theme xmlns:a="http://schemas.openxmlformats.org/drawingml/2006/main" name="MOgroep PowerPoint_v2">
  <a:themeElements>
    <a:clrScheme name="MOgroep Titel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groep Titelslid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342900" marR="0" indent="-342900" algn="r" defTabSz="914400" rtl="0" eaLnBrk="1" fontAlgn="base" latinLnBrk="0" hangingPunct="1">
          <a:lnSpc>
            <a:spcPct val="90000"/>
          </a:lnSpc>
          <a:spcBef>
            <a:spcPct val="50000"/>
          </a:spcBef>
          <a:spcAft>
            <a:spcPct val="0"/>
          </a:spcAft>
          <a:buClr>
            <a:srgbClr val="CD1141"/>
          </a:buClr>
          <a:buSzTx/>
          <a:buFontTx/>
          <a:buNone/>
          <a:tabLst/>
          <a:defRPr kumimoji="0" lang="nl-NL" sz="2400" b="0" i="0" u="none" strike="noStrike" cap="none" normalizeH="0" baseline="0">
            <a:ln>
              <a:noFill/>
            </a:ln>
            <a:solidFill>
              <a:srgbClr val="00519E"/>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342900" marR="0" indent="-342900" algn="r" defTabSz="914400" rtl="0" eaLnBrk="1" fontAlgn="base" latinLnBrk="0" hangingPunct="1">
          <a:lnSpc>
            <a:spcPct val="90000"/>
          </a:lnSpc>
          <a:spcBef>
            <a:spcPct val="50000"/>
          </a:spcBef>
          <a:spcAft>
            <a:spcPct val="0"/>
          </a:spcAft>
          <a:buClr>
            <a:srgbClr val="CD1141"/>
          </a:buClr>
          <a:buSzTx/>
          <a:buFontTx/>
          <a:buNone/>
          <a:tabLst/>
          <a:defRPr kumimoji="0" lang="nl-NL" sz="2400" b="0" i="0" u="none" strike="noStrike" cap="none" normalizeH="0" baseline="0">
            <a:ln>
              <a:noFill/>
            </a:ln>
            <a:solidFill>
              <a:srgbClr val="00519E"/>
            </a:solidFill>
            <a:effectLst/>
            <a:latin typeface="Arial" charset="0"/>
            <a:ea typeface="ＭＳ Ｐゴシック" charset="0"/>
          </a:defRPr>
        </a:defPPr>
      </a:lstStyle>
    </a:lnDef>
  </a:objectDefaults>
  <a:extraClrSchemeLst>
    <a:extraClrScheme>
      <a:clrScheme name="MOgroep Titel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groep Titel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groep Titel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groep Titel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groep Titel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groep Titel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groep Titel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groep Titel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groep Titel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groep Titel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groep Titel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groep Titel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groep Opsommingslide">
  <a:themeElements>
    <a:clrScheme name="MOgroep Opsomming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groep Opsommingslid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342900" marR="0" indent="-342900" algn="r" defTabSz="914400" rtl="0" eaLnBrk="1" fontAlgn="base" latinLnBrk="0" hangingPunct="1">
          <a:lnSpc>
            <a:spcPct val="90000"/>
          </a:lnSpc>
          <a:spcBef>
            <a:spcPct val="50000"/>
          </a:spcBef>
          <a:spcAft>
            <a:spcPct val="0"/>
          </a:spcAft>
          <a:buClr>
            <a:srgbClr val="CD1141"/>
          </a:buClr>
          <a:buSzTx/>
          <a:buFontTx/>
          <a:buNone/>
          <a:tabLst/>
          <a:defRPr kumimoji="0" lang="nl-NL" sz="2400" b="0" i="0" u="none" strike="noStrike" cap="none" normalizeH="0" baseline="0">
            <a:ln>
              <a:noFill/>
            </a:ln>
            <a:solidFill>
              <a:srgbClr val="00519E"/>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342900" marR="0" indent="-342900" algn="r" defTabSz="914400" rtl="0" eaLnBrk="1" fontAlgn="base" latinLnBrk="0" hangingPunct="1">
          <a:lnSpc>
            <a:spcPct val="90000"/>
          </a:lnSpc>
          <a:spcBef>
            <a:spcPct val="50000"/>
          </a:spcBef>
          <a:spcAft>
            <a:spcPct val="0"/>
          </a:spcAft>
          <a:buClr>
            <a:srgbClr val="CD1141"/>
          </a:buClr>
          <a:buSzTx/>
          <a:buFontTx/>
          <a:buNone/>
          <a:tabLst/>
          <a:defRPr kumimoji="0" lang="nl-NL" sz="2400" b="0" i="0" u="none" strike="noStrike" cap="none" normalizeH="0" baseline="0">
            <a:ln>
              <a:noFill/>
            </a:ln>
            <a:solidFill>
              <a:srgbClr val="00519E"/>
            </a:solidFill>
            <a:effectLst/>
            <a:latin typeface="Arial" charset="0"/>
            <a:ea typeface="ＭＳ Ｐゴシック" charset="0"/>
          </a:defRPr>
        </a:defPPr>
      </a:lstStyle>
    </a:lnDef>
  </a:objectDefaults>
  <a:extraClrSchemeLst>
    <a:extraClrScheme>
      <a:clrScheme name="MOgroep Opsomming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groep Opsomming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groep Opsomming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groep Opsomming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groep Opsomming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groep Opsomming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groep Opsomming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groep Opsomming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groep Opsomming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groep Opsomming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groep Opsomming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groep Opsomming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groep Tekstlslide">
  <a:themeElements>
    <a:clrScheme name="MOgroep Tekstl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groep Tekstlslid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342900" marR="0" indent="-342900" algn="r" defTabSz="914400" rtl="0" eaLnBrk="1" fontAlgn="base" latinLnBrk="0" hangingPunct="1">
          <a:lnSpc>
            <a:spcPct val="90000"/>
          </a:lnSpc>
          <a:spcBef>
            <a:spcPct val="50000"/>
          </a:spcBef>
          <a:spcAft>
            <a:spcPct val="0"/>
          </a:spcAft>
          <a:buClr>
            <a:srgbClr val="CD1141"/>
          </a:buClr>
          <a:buSzTx/>
          <a:buFontTx/>
          <a:buNone/>
          <a:tabLst/>
          <a:defRPr kumimoji="0" lang="nl-NL" sz="2400" b="0" i="0" u="none" strike="noStrike" cap="none" normalizeH="0" baseline="0">
            <a:ln>
              <a:noFill/>
            </a:ln>
            <a:solidFill>
              <a:srgbClr val="00519E"/>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342900" marR="0" indent="-342900" algn="r" defTabSz="914400" rtl="0" eaLnBrk="1" fontAlgn="base" latinLnBrk="0" hangingPunct="1">
          <a:lnSpc>
            <a:spcPct val="90000"/>
          </a:lnSpc>
          <a:spcBef>
            <a:spcPct val="50000"/>
          </a:spcBef>
          <a:spcAft>
            <a:spcPct val="0"/>
          </a:spcAft>
          <a:buClr>
            <a:srgbClr val="CD1141"/>
          </a:buClr>
          <a:buSzTx/>
          <a:buFontTx/>
          <a:buNone/>
          <a:tabLst/>
          <a:defRPr kumimoji="0" lang="nl-NL" sz="2400" b="0" i="0" u="none" strike="noStrike" cap="none" normalizeH="0" baseline="0">
            <a:ln>
              <a:noFill/>
            </a:ln>
            <a:solidFill>
              <a:srgbClr val="00519E"/>
            </a:solidFill>
            <a:effectLst/>
            <a:latin typeface="Arial" charset="0"/>
            <a:ea typeface="ＭＳ Ｐゴシック" charset="0"/>
          </a:defRPr>
        </a:defPPr>
      </a:lstStyle>
    </a:lnDef>
  </a:objectDefaults>
  <a:extraClrSchemeLst>
    <a:extraClrScheme>
      <a:clrScheme name="MOgroep Tekstl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groep Tekstl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groep Tekstl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groep Tekstl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groep Tekstl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groep Tekstl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groep Tekstl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groep Tekstl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groep Tekstl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groep Tekstl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groep Tekstl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groep Tekstl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groep Laatsteslide">
  <a:themeElements>
    <a:clrScheme name="MOgroep Laatste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groep Laatsteslide">
      <a:majorFont>
        <a:latin typeface="Verdana"/>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342900" marR="0" indent="-342900" algn="r" defTabSz="914400" rtl="0" eaLnBrk="1" fontAlgn="base" latinLnBrk="0" hangingPunct="1">
          <a:lnSpc>
            <a:spcPct val="90000"/>
          </a:lnSpc>
          <a:spcBef>
            <a:spcPct val="50000"/>
          </a:spcBef>
          <a:spcAft>
            <a:spcPct val="0"/>
          </a:spcAft>
          <a:buClr>
            <a:srgbClr val="CD1141"/>
          </a:buClr>
          <a:buSzTx/>
          <a:buFontTx/>
          <a:buNone/>
          <a:tabLst/>
          <a:defRPr kumimoji="0" lang="nl-NL" sz="2400" b="0" i="0" u="none" strike="noStrike" cap="none" normalizeH="0" baseline="0">
            <a:ln>
              <a:noFill/>
            </a:ln>
            <a:solidFill>
              <a:srgbClr val="00519E"/>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342900" marR="0" indent="-342900" algn="r" defTabSz="914400" rtl="0" eaLnBrk="1" fontAlgn="base" latinLnBrk="0" hangingPunct="1">
          <a:lnSpc>
            <a:spcPct val="90000"/>
          </a:lnSpc>
          <a:spcBef>
            <a:spcPct val="50000"/>
          </a:spcBef>
          <a:spcAft>
            <a:spcPct val="0"/>
          </a:spcAft>
          <a:buClr>
            <a:srgbClr val="CD1141"/>
          </a:buClr>
          <a:buSzTx/>
          <a:buFontTx/>
          <a:buNone/>
          <a:tabLst/>
          <a:defRPr kumimoji="0" lang="nl-NL" sz="2400" b="0" i="0" u="none" strike="noStrike" cap="none" normalizeH="0" baseline="0">
            <a:ln>
              <a:noFill/>
            </a:ln>
            <a:solidFill>
              <a:srgbClr val="00519E"/>
            </a:solidFill>
            <a:effectLst/>
            <a:latin typeface="Arial" charset="0"/>
            <a:ea typeface="ＭＳ Ｐゴシック" charset="0"/>
          </a:defRPr>
        </a:defPPr>
      </a:lstStyle>
    </a:lnDef>
  </a:objectDefaults>
  <a:extraClrSchemeLst>
    <a:extraClrScheme>
      <a:clrScheme name="MOgroep Laatste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groep Laatste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groep Laatste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groep Laatste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groep Laatste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groep Laatste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groep Laatste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groep Laatste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groep Laatste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groep Laatste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groep Laatste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groep Laatste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MOgroep PowerPoint_v2</Template>
  <TotalTime>1351</TotalTime>
  <Words>934</Words>
  <Application>Microsoft Office PowerPoint</Application>
  <PresentationFormat>Diavoorstelling (4:3)</PresentationFormat>
  <Paragraphs>181</Paragraphs>
  <Slides>25</Slides>
  <Notes>0</Notes>
  <HiddenSlides>0</HiddenSlides>
  <MMClips>0</MMClips>
  <ScaleCrop>false</ScaleCrop>
  <HeadingPairs>
    <vt:vector size="6" baseType="variant">
      <vt:variant>
        <vt:lpstr>Gebruikte lettertypen</vt:lpstr>
      </vt:variant>
      <vt:variant>
        <vt:i4>4</vt:i4>
      </vt:variant>
      <vt:variant>
        <vt:lpstr>Thema</vt:lpstr>
      </vt:variant>
      <vt:variant>
        <vt:i4>4</vt:i4>
      </vt:variant>
      <vt:variant>
        <vt:lpstr>Diatitels</vt:lpstr>
      </vt:variant>
      <vt:variant>
        <vt:i4>25</vt:i4>
      </vt:variant>
    </vt:vector>
  </HeadingPairs>
  <TitlesOfParts>
    <vt:vector size="33" baseType="lpstr">
      <vt:lpstr>ＭＳ Ｐゴシック</vt:lpstr>
      <vt:lpstr>Arial</vt:lpstr>
      <vt:lpstr>Verdana</vt:lpstr>
      <vt:lpstr>Wingdings</vt:lpstr>
      <vt:lpstr>MOgroep PowerPoint_v2</vt:lpstr>
      <vt:lpstr>MOgroep Opsommingslide</vt:lpstr>
      <vt:lpstr>MOgroep Tekstlslide</vt:lpstr>
      <vt:lpstr>MOgroep Laatsteslide</vt:lpstr>
      <vt:lpstr>Kwaliteitskoers W&amp;MD  Marije van der Meij Edwin Luttik  Namens commissie kwaliteit en professionalisering   </vt:lpstr>
      <vt:lpstr>Even terug in de tijd…</vt:lpstr>
      <vt:lpstr>PowerPoint-presentatie</vt:lpstr>
      <vt:lpstr>Waar staan we?</vt:lpstr>
      <vt:lpstr>Wat houdt de nieuwe koers in?</vt:lpstr>
      <vt:lpstr>PowerPoint-presentatie</vt:lpstr>
      <vt:lpstr>1. MO-code </vt:lpstr>
      <vt:lpstr>Vakmanschap</vt:lpstr>
      <vt:lpstr>Vakmanschap (vervolg)</vt:lpstr>
      <vt:lpstr>Dienstverlening</vt:lpstr>
      <vt:lpstr>Organisatie &amp; bestuur</vt:lpstr>
      <vt:lpstr>Organisatie &amp; bestuur (vervolg)</vt:lpstr>
      <vt:lpstr>2. Toetsing</vt:lpstr>
      <vt:lpstr>Toetsing (vervolg)</vt:lpstr>
      <vt:lpstr>Voorbeelden </vt:lpstr>
      <vt:lpstr>PowerPoint-presentatie</vt:lpstr>
      <vt:lpstr>3. Beroepsregister Sociaal Werk</vt:lpstr>
      <vt:lpstr>Vooraanmelden beroepsregistratie jeugdhulp bij SKJ  </vt:lpstr>
      <vt:lpstr>Transparantie </vt:lpstr>
      <vt:lpstr>Toolbox</vt:lpstr>
      <vt:lpstr>Ja, maar….</vt:lpstr>
      <vt:lpstr>Ja, maar….</vt:lpstr>
      <vt:lpstr>Ja maar….</vt:lpstr>
      <vt:lpstr>Hoe verder?</vt:lpstr>
      <vt:lpstr>Vragen, feedback of ander soortige input?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8 Formele en informele zorg beter afstemmen  Jacqueline Beekman</dc:title>
  <dc:creator>Lineke Schoonebeek</dc:creator>
  <cp:lastModifiedBy>Marije van der Meij</cp:lastModifiedBy>
  <cp:revision>54</cp:revision>
  <cp:lastPrinted>2015-10-01T14:32:42Z</cp:lastPrinted>
  <dcterms:created xsi:type="dcterms:W3CDTF">2015-06-09T10:35:31Z</dcterms:created>
  <dcterms:modified xsi:type="dcterms:W3CDTF">2015-10-13T06:50:51Z</dcterms:modified>
</cp:coreProperties>
</file>