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9" r:id="rId5"/>
    <p:sldId id="258" r:id="rId6"/>
    <p:sldId id="260" r:id="rId7"/>
    <p:sldId id="26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>
        <p:scale>
          <a:sx n="75" d="100"/>
          <a:sy n="75" d="100"/>
        </p:scale>
        <p:origin x="-2052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9A42D-23DB-4A3A-B08C-24422BC4C1B3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E89C-69EF-444F-BF85-03FB08B06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89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6E89C-69EF-444F-BF85-03FB08B06E9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93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24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84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48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02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7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31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99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34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75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81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9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CB2E-5431-422B-8BD9-1808BCA1A28E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1199-9A0C-463F-9ABA-FDAB357D15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0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ACT Leeuwarden?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4967827" cy="361856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7" y="3717032"/>
            <a:ext cx="1723810" cy="6666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0" y="2935390"/>
            <a:ext cx="695422" cy="6001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0" y="4455172"/>
            <a:ext cx="1434852" cy="60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91" y="603945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JL-OMHOOG 5"/>
          <p:cNvSpPr/>
          <p:nvPr/>
        </p:nvSpPr>
        <p:spPr>
          <a:xfrm rot="16200000">
            <a:off x="6387748" y="2383124"/>
            <a:ext cx="1368153" cy="216024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98684"/>
            <a:ext cx="1368152" cy="529120"/>
          </a:xfrm>
          <a:prstGeom prst="rect">
            <a:avLst/>
          </a:prstGeom>
        </p:spPr>
      </p:pic>
      <p:sp>
        <p:nvSpPr>
          <p:cNvPr id="11" name="PIJL-OMHOOG 10"/>
          <p:cNvSpPr/>
          <p:nvPr/>
        </p:nvSpPr>
        <p:spPr>
          <a:xfrm rot="5400000">
            <a:off x="1439651" y="2383124"/>
            <a:ext cx="1368153" cy="216024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26310"/>
            <a:ext cx="1389776" cy="47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JL-OMHOOG 14"/>
          <p:cNvSpPr/>
          <p:nvPr/>
        </p:nvSpPr>
        <p:spPr>
          <a:xfrm>
            <a:off x="3912843" y="4437112"/>
            <a:ext cx="1368153" cy="216024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27" y="4797152"/>
            <a:ext cx="610823" cy="527149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1686987" y="836712"/>
            <a:ext cx="5308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/>
              <a:t>Samenstelling ACT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91" y="6039453"/>
            <a:ext cx="576064" cy="57606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44" y="2420888"/>
            <a:ext cx="1835060" cy="183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9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1511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Zorgwekkende zorgmijders (dreigend) dakloos.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91" y="6039453"/>
            <a:ext cx="576064" cy="5760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0" y="2821581"/>
            <a:ext cx="4860032" cy="3217872"/>
          </a:xfrm>
          <a:prstGeom prst="rect">
            <a:avLst/>
          </a:prstGeom>
          <a:effectLst>
            <a:outerShdw blurRad="50800" dist="50800" dir="5400000" sx="71000" sy="71000" algn="ctr" rotWithShape="0">
              <a:schemeClr val="tx1">
                <a:alpha val="89000"/>
              </a:schemeClr>
            </a:outerShdw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66617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Outreachend</a:t>
            </a:r>
            <a:endParaRPr lang="nl-NL" dirty="0"/>
          </a:p>
          <a:p>
            <a:r>
              <a:rPr lang="nl-NL" dirty="0"/>
              <a:t>Present</a:t>
            </a:r>
          </a:p>
          <a:p>
            <a:r>
              <a:rPr lang="nl-NL" dirty="0"/>
              <a:t>Out of </a:t>
            </a:r>
            <a:r>
              <a:rPr lang="nl-NL" dirty="0" err="1"/>
              <a:t>the</a:t>
            </a:r>
            <a:r>
              <a:rPr lang="nl-NL" dirty="0"/>
              <a:t> box</a:t>
            </a:r>
          </a:p>
          <a:p>
            <a:r>
              <a:rPr lang="nl-NL" dirty="0"/>
              <a:t>Herstelgericht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91" y="603945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3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het ACT in te schakelen?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Rechtstreeks contact opnemen.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ACT medewerker gaat in actie.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s://zienn.nl/wp-content/uploads/2017/07/foto-Snelle-Intervent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5964"/>
            <a:ext cx="5233103" cy="230425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91" y="603945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7273924-457D-4F6E-AB25-98AC466D8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76672"/>
            <a:ext cx="5832647" cy="46963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91" y="603945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661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46</Words>
  <Application>Microsoft Office PowerPoint</Application>
  <PresentationFormat>Diavoorstelling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Wat is het ACT Leeuwarden?</vt:lpstr>
      <vt:lpstr>PowerPoint-presentatie</vt:lpstr>
      <vt:lpstr>Voor wie?</vt:lpstr>
      <vt:lpstr>De Werkwijze</vt:lpstr>
      <vt:lpstr>Hoe het ACT in te schakelen?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Leeuwarden</dc:title>
  <dc:creator>Henk Beenen</dc:creator>
  <cp:lastModifiedBy>Janny Dijkstra</cp:lastModifiedBy>
  <cp:revision>19</cp:revision>
  <dcterms:created xsi:type="dcterms:W3CDTF">2017-12-08T09:35:31Z</dcterms:created>
  <dcterms:modified xsi:type="dcterms:W3CDTF">2018-05-01T12:25:46Z</dcterms:modified>
</cp:coreProperties>
</file>