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62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27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63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549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47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8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49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08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32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85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09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C3F6-EC37-4517-97BE-668FCB5D1C0D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53397-362B-497E-B8A6-205A539DE1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97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pp-nederland.n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/>
          <a:lstStyle/>
          <a:p>
            <a:pPr algn="l"/>
            <a:r>
              <a:rPr lang="nl-NL" dirty="0"/>
              <a:t>bestuur  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302420"/>
            <a:ext cx="6400800" cy="371886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nl-NL" sz="6400" dirty="0" err="1">
                <a:solidFill>
                  <a:schemeClr val="tx1"/>
                </a:solidFill>
              </a:rPr>
              <a:t>Bernadette</a:t>
            </a:r>
            <a:r>
              <a:rPr lang="nl-NL" sz="6400" dirty="0">
                <a:solidFill>
                  <a:schemeClr val="tx1"/>
                </a:solidFill>
              </a:rPr>
              <a:t> </a:t>
            </a:r>
            <a:r>
              <a:rPr lang="nl-NL" sz="6400" dirty="0" err="1">
                <a:solidFill>
                  <a:schemeClr val="tx1"/>
                </a:solidFill>
              </a:rPr>
              <a:t>Diekstra</a:t>
            </a:r>
            <a:r>
              <a:rPr lang="nl-NL" sz="6400" dirty="0">
                <a:solidFill>
                  <a:schemeClr val="tx1"/>
                </a:solidFill>
              </a:rPr>
              <a:t>, voorzitter (Groningen)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Ton Biesta, secretaris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nl-NL" sz="6400" dirty="0" err="1">
                <a:solidFill>
                  <a:schemeClr val="tx1"/>
                </a:solidFill>
              </a:rPr>
              <a:t>Adje</a:t>
            </a:r>
            <a:r>
              <a:rPr lang="nl-NL" sz="6400" dirty="0">
                <a:solidFill>
                  <a:schemeClr val="tx1"/>
                </a:solidFill>
              </a:rPr>
              <a:t> </a:t>
            </a:r>
            <a:r>
              <a:rPr lang="nl-NL" sz="6400" dirty="0" err="1">
                <a:solidFill>
                  <a:schemeClr val="tx1"/>
                </a:solidFill>
              </a:rPr>
              <a:t>Syrier</a:t>
            </a:r>
            <a:r>
              <a:rPr lang="nl-NL" sz="6400" dirty="0">
                <a:solidFill>
                  <a:schemeClr val="tx1"/>
                </a:solidFill>
              </a:rPr>
              <a:t>, penningmeester (Maastricht)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Vigdis van der Giesen, lid (Rotterdam)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Vacature, lid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vergaderlocatie:  Utrecht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nl-NL" sz="6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nl-NL" sz="6400" u="sng" dirty="0">
                <a:solidFill>
                  <a:schemeClr val="tx1"/>
                </a:solidFill>
                <a:hlinkClick r:id="rId2"/>
              </a:rPr>
              <a:t>www.lpp-nederland.nl</a:t>
            </a:r>
            <a:r>
              <a:rPr lang="nl-NL" sz="6400" dirty="0">
                <a:solidFill>
                  <a:schemeClr val="tx1"/>
                </a:solidFill>
              </a:rPr>
              <a:t> en info@lpp-nederland.nl</a:t>
            </a:r>
          </a:p>
          <a:p>
            <a:pPr algn="l"/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92695"/>
            <a:ext cx="18669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0453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Diavoorstelling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bestuur  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bestuur    </dc:title>
  <dc:creator>Sandra Wolfsen</dc:creator>
  <cp:lastModifiedBy>Sandra Wolfsen</cp:lastModifiedBy>
  <cp:revision>1</cp:revision>
  <dcterms:created xsi:type="dcterms:W3CDTF">2014-06-10T11:05:50Z</dcterms:created>
  <dcterms:modified xsi:type="dcterms:W3CDTF">2014-06-10T11:10:56Z</dcterms:modified>
</cp:coreProperties>
</file>